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89" r:id="rId5"/>
    <p:sldId id="268" r:id="rId6"/>
    <p:sldId id="292" r:id="rId7"/>
    <p:sldId id="293" r:id="rId8"/>
    <p:sldId id="278" r:id="rId9"/>
    <p:sldId id="270" r:id="rId10"/>
    <p:sldId id="271" r:id="rId11"/>
    <p:sldId id="280" r:id="rId12"/>
    <p:sldId id="279" r:id="rId13"/>
    <p:sldId id="281" r:id="rId14"/>
    <p:sldId id="290" r:id="rId15"/>
    <p:sldId id="272" r:id="rId16"/>
    <p:sldId id="273" r:id="rId17"/>
    <p:sldId id="274" r:id="rId18"/>
    <p:sldId id="275" r:id="rId19"/>
    <p:sldId id="276" r:id="rId20"/>
    <p:sldId id="260" r:id="rId21"/>
    <p:sldId id="277" r:id="rId22"/>
    <p:sldId id="286" r:id="rId23"/>
    <p:sldId id="287" r:id="rId24"/>
    <p:sldId id="291" r:id="rId25"/>
    <p:sldId id="283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" initials="M" lastIdx="1" clrIdx="0">
    <p:extLst>
      <p:ext uri="{19B8F6BF-5375-455C-9EA6-DF929625EA0E}">
        <p15:presenceInfo xmlns:p15="http://schemas.microsoft.com/office/powerpoint/2012/main" userId="Marc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00"/>
    <a:srgbClr val="E7E70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872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3576 6464 3968,'0'0'0,"11"-14"0,-11 14 0,0 0 128,0 0 128,0 0-256,0 0 0,0 0-128,0 0 0,0 0-2432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7472 8,'58'-8,"-7513"924,7443-915,1 1,3-1,0 0,-3 0,-1 0,2 1,7-2,8-1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4463 0,'-4409'1181,"4401"-1178,-3-1,1 1,3-1,3-1,3 0,-1-1,-3 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1 904,'3907'-902,"-3903"901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4164 885,'-4038'-858,"4029"856,2 0,0 1,-1-1,-2 0,-1 0,2 0,-48-10,49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2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4513 0,'-4499'875,"4491"-873,3-1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216 243 2560,'-15'-8'1648,"-71"-53"5141,84 58-6723,-1 0 0,1 0 0,0 0 0,0 0 0,0 0 0,0 0 0,1-1 0,-1 1 0,1-1 0,0 1 0,0-1 0,0 1 0,1-1 0,-1 0 0,1 1 0,0-1 0,0 0 0,0 1 0,0-1 0,1 0 0,-1 1-1,1-1 1,0 0 0,0 1 0,0-1 0,1 1 0,0-2-66,1 0 26,-1 0-1,2 0 1,-1 0-1,0 1 1,1-1-1,0 1 0,0 0 1,0-1-1,1 2 1,-1-1-1,1 1 1,0-1-1,0 1 1,0 1-1,0-1 0,1 1 1,-1 0-1,1 0 1,-1 0-1,1 1 1,0 0-1,0 0 1,0 0-1,-1 1 1,1 0-1,0 0 0,0 1 1,0-1-1,0 1 1,-1 0-1,1 1 1,0 0-1,-1 0 1,0 0-1,1 0 0,-1 1 1,0 0-1,0 0 1,0 0-1,0 1 1,-1-1-1,1 1 1,-1 0-1,0 0 1,0 1-1,-1 0 0,1-1 1,-1 1-1,0 0 1,0 0-1,-1 1 1,0-1-1,1 0 1,-2 1-1,1 0 0,-1-1 1,0 1-26,0-1 52,-2 0 0,1-1 0,0 1-1,-1 0 1,0-1 0,0 1 0,0 0 0,-1-1 0,1 0 0,-1 1 0,0-1 0,0 0 0,-1 0-1,1 0 1,-1 0 0,0 0 0,0-1 0,0 1 0,-1-1 0,1 0 0,-1 0 0,0 0-1,0 0 1,0-1 0,0 1 0,0-1 0,0 0 0,-5 1-52,-131 32 808,63-39-557,76 4-248,-1-1 1,1 1-1,-1 0 1,0-1-1,1 1 1,-1-1-1,1 0 1,0 1-1,-1-1 1,1 0 0,0 0-1,-1 0 1,1 0-1,0 0 1,0 0-1,0 0 1,0-1-1,0 1 1,0 0-1,0-1 1,0 1-1,0 0 1,1-1-1,-1 1 1,0-1-1,1 1 1,0-1-1,-1 1 1,1-1-1,0 0 1,0 1-1,0-1 1,0 1-1,0-1 1,0 0-1,0 1 1,0-1-1,1 1 1,-1-1-1,0 1 1,1-1-1,0 1 1,-1-1 0,1 0-5,2-4 1,-1 0 0,1 0 0,0 1 0,1-1 0,-1 1 0,1 0 0,0 0 0,1 0 0,-1 1 0,1-1 0,0 1 0,0 0 0,0 0 0,0 1 0,1-1 0,-1 1 0,1 1 0,0-1 0,0 1 0,0 0 0,0 0 0,0 1 0,1-1 0,-1 1 0,1 1 0,-1-1 0,0 1 0,1 1 0,-1-1 0,1 1 0,-1 0 0,0 0 0,0 1 0,1-1 0,-1 2 0,0-1 0,-1 1 0,1-1 0,0 2 0,-1-1 0,0 1 0,1 0 0,-5-3 3,1 1-1,-1 0 1,0-1-1,0 1 1,0 0-1,-1-1 1,1 1-1,0 0 1,-1 0-1,1 0 1,-1-1-1,0 1 0,1 0 1,-1 0-1,0 0 1,0 0-1,0 0 1,-1 0-1,1 0 1,0 0-1,-1-1 1,1 1-1,-1 0 1,1 0-1,-1 0 0,0-1 1,0 1-1,0 0 1,0-1-1,0 1 1,0-1-1,0 1 1,-1-1-1,1 1 1,-1-1-1,1 0 1,-1 0-1,1 0 0,-1 1-2,-69 36 160,61-35-102,0 0-1,0-1 1,-1 0-1,1 0 1,-1-2-1,0 1 1,1-1-1,-1-1 0,1 1 1,-1-2-1,1 0 1,-1 0-1,-9-4-57,19 5 5,-1 1-1,0-1 1,1 0-1,-1 0 1,1 0-1,-1 0 1,1 0-1,0-1 1,0 1-1,-1 0 1,1-1-1,0 1 1,0 0-1,0-1 1,0 1-1,1-1 1,-1 0-1,0 1 1,1-1 0,-1 0-1,1 1 1,-1-1-1,1 0 1,0 0-1,0 0 1,0 1-1,0-1 1,0 0-1,0 0 1,0 1-1,0-1 1,1 0-1,-1 0 1,1 1-1,-1-1 1,1 0-1,0 1 1,0-1-1,0 1 1,0-1-1,0 1 1,0-1-1,0 1 1,0 0-1,2-2-4,55-65-5941,-27 42 1077,1 0 1024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140 278 4864,'-53'-115'6165,"51"111"-6112,0 0 1,-1 1-1,2-1 0,-1 0 1,0 0-1,1 0 0,0 0 1,0-1-1,0 1 0,0 0 1,1 0-1,-1-1 0,1 1 1,0 0-1,0 0 0,1-1 1,0 1-1,-1 0 0,1 0 1,1 0-1,-1 0 0,0 0 1,1 0-1,0 0 0,0 0 1,0 0-1,1 1 0,-1-1 1,1 1-1,0 0 0,0 0 1,0 0-1,0 0 0,0 0 1,1 0-1,-1 1 0,1 0 1,3-2-54,4 2 29,0 1 1,0 0-1,0 1 1,0 0-1,0 0 1,0 2-1,1-1 1,-1 1-1,-1 1 1,1 0 0,0 0-1,-1 1 1,4 2-30,-12-5 15,-1 0 0,1-1 0,-1 1 0,1 0 0,-1 0-1,1 0 1,-1 1 0,0-1 0,0 0 0,1 0 0,-1 1 0,0-1 0,0 1 0,0-1 0,-1 1 0,1-1 0,0 1 0,-1 0 0,1-1 0,-1 1 0,1 0 0,-1-1 0,0 1 0,1 0 0,-1 0 0,0-1 0,0 1 0,0 0 0,-1 0 0,1-1 0,0 1 0,-1 0 0,1-1 0,-1 1 0,1 0 0,-1-1 0,0 1 0,0-1 0,0 1 0,0-1 0,0 1 0,0-1 0,0 0-15,-57 53 508,46-50-446,1 0 1,-1-1 0,0 0-1,0-1 1,0 0 0,0-1-1,0 0 1,-1-1 0,1 0-1,0-1 1,0-1 0,0 0-1,0 0 1,0-1 0,0-1-1,-1 0-62,11 3 4,0 1 0,1-1 0,-1 0 0,0 0 0,1 0 0,-1 0 0,0 0 0,1 0-1,-1 0 1,1 0 0,0 0 0,-1-1 0,1 1 0,0-1 0,0 1 0,0-1 0,0 1 0,0-1 0,0 0 0,1 1-1,-1-1 1,0 0 0,1 1 0,-1-1 0,1 0 0,0 0 0,0 0 0,-1 0 0,1 1 0,0-1 0,1 0 0,-1 0-1,0 0 1,0 0 0,1 0 0,-1 1 0,1-1 0,0 0 0,-1 1 0,1-1 0,0 0 0,1 0-4,54-60-122,-50 58 121,1 0 0,0 1 1,0-1-1,1 1 0,-1 1 1,1-1-1,-1 1 0,1 1 0,0-1 1,0 1-1,0 1 0,0 0 1,-1 0-1,1 0 0,0 1 0,0 0 1,0 0-1,0 1 0,-1 0 1,1 1-1,-1-1 0,0 1 1,1 1-1,-2 0 0,1 0 0,0 0 1,-1 0-1,1 1 0,-1 0 1,1 2 0,-7-2 9,1 0 0,-1-1 0,0 1 0,0 0 0,-1 0 0,1-1 1,-1 1-1,0 0 0,-1-1 0,1 1 0,-1-1 0,1 1 0,-1-1 1,-1 0-1,1 0 0,-1 0 0,1 0 0,-1 0 0,0 0 0,-1-1 1,1 0-1,-1 1 0,1-1 0,-1 0 0,0-1 0,0 1 0,0-1 1,0 0-10,-2 2 26,1 0 0,0-1 0,-1 0 1,0-1-1,0 1 0,0-1 0,0 0 1,0-1-1,0 1 0,0-1 0,-1 0 1,1-1-1,0 0 0,-1 0 0,1 0 1,0-1-1,-1 1 0,1-1 0,0-1 1,0 0-1,0 1 0,0-2 0,0 1 1,0-1-1,0 0 0,1 0 0,0 0 1,-1-1-1,1 0 0,0 0 0,1 0 1,-1-1-1,1 0 0,0 1 0,0-2 1,0 1-1,1 0 0,0-1 0,-2-4-26,4 7 0,1 0 0,0-1 0,-1 1 0,1 0 0,1 0 0,-1 0 0,0 0 0,1 0 0,0 0 0,0 0 0,0 0 0,0 0 0,0 1 0,0-1 0,1 0 0,-1 0 0,1 1 0,0-1 0,0 1 0,0 0 0,0-1 0,0 1 0,0 0 0,1 0 0,-1 0 0,1 1 0,-1-1 0,1 1 0,0-1 0,0 1 0,-1 0 0,1 0 0,0 0 0,0 0 0,0 1 0,2-1 0,111-6 0,-113 7-209,0 0-1,0 0 0,-1 1 0,1-1 1,0 1-1,0 0 0,-1 0 0,1 0 1,0 0-1,-1 0 0,1 0 0,-1 1 0,0 0 1,1-1-1,-1 1 0,0 0 0,0 0 1,0 0-1,0 0 0,-1 0 0,1 0 1,0 1-1,-1-1 0,0 1 0,1-1 0,-1 1 1,0-1-1,0 1 0,-1 0 0,1 0 1,0-1-1,-1 1 0,0 0 0,1 0 1,-1 0-1,0-1 0,-1 1 0,1 0 0,0 0 1,-1 0-1,0-1 0,0 2 210,-2 22-4629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114 200 8448,'-1'0'28,"1"-1"1,0 1-1,-1-1 0,1 1 1,-1-1-1,1 1 1,0-1-1,-1 0 1,1 1-1,0-1 1,-1 1-1,1-1 0,0 0 1,0 1-1,0-1 1,0 0-1,-1 1 1,1-1-1,0 0 0,0 1 1,0-1-1,1 0 1,-1 1-1,0-1 1,0 0-1,0 1 1,0-1-1,1 0 0,-1 1 1,0-1-1,0 1 1,1-1-1,-1 0 1,1 1-1,-1-1 0,0 1 1,1-1-1,-1 1 1,1-1-1,-1 1 1,1 0-1,-1-1 1,1 1-1,0 0 0,-1-1 1,1 1-1,-1 0 1,1 0-1,0-1 1,-1 1-1,1 0 0,0 0 1,-1 0-1,1 0 1,0 0-1,-1 0 1,1 0-1,0 0 1,-1 0-1,1 0 0,0 0 1,-1 0-1,1 1-28,-17-46 1153,17 39-1109,1 0 1,0 0 0,0 0-1,1 0 1,-1 0 0,1 1-1,1-1 1,-1 1 0,1 0-1,0 0 1,0 0-1,0 1 1,1-1 0,-1 1-1,1 0 1,0 0 0,1 1-1,-1-1 1,0 1 0,1 0-1,0 1 1,0 0 0,0-1-1,0 2 1,0-1 0,0 1-1,0 0 1,1 0 0,-1 1-1,0-1 1,1 1-1,-1 1 1,0 0 0,1-1-1,-1 2 1,0-1 0,0 1-1,0 0 1,0 0 0,0 1-1,-1-1 1,1 1 0,0 1-45,0-1 53,-1 0 0,0 0 1,0 0-1,0 1 0,-1 0 1,1 0-1,-1 0 0,0 0 1,0 1-1,0 0 0,-1 0 1,0 0-1,0 0 0,0 0 1,0 1-1,-1-1 0,0 1 1,0-1-1,0 1 0,-1 0 1,0 0-1,0 0 0,-1 0 1,1 0-1,-1 0 0,-1 0 1,1 0-1,-1 0 0,0 0 1,0-1-1,-1 1 0,1 0 1,-1 0-1,-1-1 0,1 1 1,-1-1-1,0 0 0,-3 4-53,0 0 61,-1-1 1,0 0-1,-1 0 0,0 0 0,0-1 0,0 0 0,-1-1 0,0 0 1,0 0-1,-1-1 0,0 0 0,0-1 0,0 0 0,0-1 1,-1 0-1,1 0 0,-1-1 0,0 0 0,0-1 0,1-1 0,-1 1 1,0-2-1,0 0 0,0 0 0,0 0 0,1-2 0,-1 1 1,1-1-1,-1-1 0,-6-3-61,15 6 3,-1 0 0,0 0 0,0 0 0,1-1 0,-1 1 0,1-1 0,-1 1 0,1-1 0,-1 0 0,1 0 0,0 0 0,0 0-1,0-1 1,0 1 0,1 0 0,-1-1 0,1 0 0,-1 1 0,1-1 0,0 0 0,0 0 0,0 1 0,0-1 0,0 0 0,1 0 0,-1 0 0,1 0 0,0 0 0,0 0 0,0 0 0,0 0 0,1 0 0,-1 0 0,1 0 0,0 0 0,0 0 0,0 1 0,0-1 0,0 0 0,0 0 0,1 1 0,0-1-3,88-93-125,-84 91 117,0 0-1,0 1 1,0 0 0,0 0 0,1 0 0,-1 1 0,1 0 0,0 0-1,0 0 1,0 1 0,0 0 0,1 1 0,-1 0 0,1 0-1,-1 0 1,0 1 0,1 0 0,-1 1 0,1-1 0,-1 1 0,0 1-1,1 0 1,-1 0 0,0 0 0,0 1 0,0 0 0,-1 0-1,1 0 1,-1 1 0,0 0 0,0 1 0,0-1 0,0 1 0,3 3 7,-8-5 6,0 0 0,0-1 0,1 1 0,-1 0 0,-1 0 0,1 0-1,0-1 1,-1 1 0,0 0 0,1 0 0,-1 0 0,0 0 0,0 0-1,-1 0 1,1 0 0,-1 0 0,1 0 0,-1-1 0,0 1-1,0 0 1,0 0 0,-1-1 0,1 1 0,-1-1 0,1 1 0,-1-1-1,0 0 1,0 1 0,0-1 0,0 0 0,0 0 0,0 0-1,-2 0-4,-90 43 224,74-42-157,1-1-1,0 0 0,-1-2 0,1 0 0,-1-1 0,1-1 0,-1-1 1,1-1-1,0 0 0,-7-4-66,24 8 3,0-1 0,1 1 0,-1-1 0,0 1 0,1-1 0,-1 0 0,1 1 0,-1-1 0,1 0 0,-1 0-1,1 0 1,-1 0 0,1 0 0,0-1 0,0 1 0,0 0 0,0-1 0,0 1 0,0 0 0,0-1 0,0 1 0,0-1 0,0 0 0,1 1 0,-1-1 0,1 1 0,-1-1 0,1 0 0,0 0 0,0 1 0,0-1 0,0 0 0,0 1 0,0-1 0,0 0 0,0 0 0,1 1 0,-1-1 0,0 0 0,1 0-3,48-55-55,51-1-1319,67 2-7449,-74 32 4599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230 234 8704,'-47'-48'4757,"43"43"-4691,0 0-1,1 0 1,-1-1-1,1 1 1,0-1-1,1 1 1,-1-1 0,1 0-1,0 0 1,1 0-1,-1 0 1,1 0-1,1 0 1,-1-1 0,1 1-1,0 0 1,0 0-1,1 0 1,0-1-1,0 1 1,0 0 0,1 0-1,0 0 1,0 0-1,0 1 1,1-1 0,1-2-66,-2 6 0,0 0 0,0 0 0,1 1 0,-1-1 0,0 1 0,1-1 0,-1 1 0,1 0 0,-1 0 0,1 0 0,-1 0 0,1 0 0,0 0 0,-1 1 0,1 0 0,0-1 0,0 1 0,-1 0 0,1 0 0,0 1 0,0-1 0,-1 0 0,1 1 0,0 0 0,0-1 0,-1 1 0,1 0 0,-1 1 0,1-1 0,-1 0 0,3 2 0,71 52 0,-71-51 50,0 1 1,0-1-1,0 1 1,-1-1 0,0 1-1,0 0 1,0 1-1,0-1 1,-1 1 0,0 0-1,0 0 1,0 0-1,-1 0 1,0 0 0,0 0-1,0 1 1,-1-1-1,0 1 1,-1-1 0,1 1-1,-1 0 1,0-1-1,-1 1 1,0-1 0,0 1-1,0-1 1,-1 1-1,1-1 1,-2 0 0,1 0-1,-1 0 1,0 0-1,0 0 1,0-1 0,-1 1-1,0-1 1,0 0-1,-1 0 1,1 0 0,-1-1-1,0 1 1,0-1-1,-6 3-50,-1-3 55,0-1 0,-1 0 0,0-1-1,1 0 1,-1-1 0,0 0 0,0-1-1,0-1 1,0 0 0,1-1-1,-1 0 1,0-1 0,1 0 0,0-1-1,0-1 1,0 1 0,0-2-1,1 0 1,0 0 0,0-1 0,0-1-1,1 1 1,0-2-55,7 7 1,1 0-1,0 0 1,-1 0 0,1 0-1,0-1 1,1 1-1,-1 0 1,0-1 0,1 1-1,-1-1 1,1 0 0,0 0-1,-1 0 1,2 1 0,-1-1-1,0 0 1,0 0-1,1 0 1,0 0 0,-1 0-1,1 0 1,1 0 0,-1 0-1,0 0 1,1 0-1,-1 0 1,1 0 0,0 0-1,0 0 1,0 0 0,0 0-1,0 1 1,1-1-1,0 0 1,-1 1 0,1-1-1,0 1 1,0 0 0,0 0-1,2-2 0,107-65-25,-100 66 14,-1 0-1,1 1 1,0 1 0,-1 0-1,1 0 1,0 1 0,0 0-1,0 1 1,0 1 0,-1-1-1,1 2 1,-1-1 0,1 2-1,-1-1 1,0 1 0,0 1-1,0 0 1,-1 0 0,0 1-1,0 0 1,0 1 0,-1-1-1,0 2 1,0-1 0,0 1-1,-1 1 1,-1-1 0,1 1-1,-1 0 1,-1 0 0,0 1-1,2 4 12,-6-10 20,0 1 0,-1-1-1,1 0 1,-1 0-1,0 1 1,0-1-1,0 0 1,-1 0-1,1 1 1,-1-1 0,0 0-1,0 0 1,-1 0-1,1 0 1,-1 0-1,0 0 1,0-1-1,0 1 1,-1 0 0,1-1-1,-1 0 1,0 1-1,0-1 1,0 0-1,0-1 1,0 1-1,-1 0 1,1-1 0,-1 0-1,0 0 1,1 0-1,-1 0 1,-2 0-20,-3 2 57,-1 1 0,0-2 0,-1 1 0,1-2 0,0 1 0,-1-1 0,0-1 0,1 0 0,-1 0 0,0-1 0,1-1 0,-1 0 0,0 0-57,-3-2 49,1-1 0,1 0 1,-1-1-1,0 0 0,1-1 0,0 0 0,1-1 1,-1-1-1,-7-6-49,15 11 11,1 1-1,0-1 1,-1 0 0,1 0 0,1-1 0,-1 1 0,0 0-1,1-1 1,-1 0 0,1 1 0,0-1 0,1 0 0,-1 0-1,1 0 1,-1 0 0,1-1 0,0 1 0,1 0 0,-1 0-1,1-1 1,0 1 0,0 0 0,0-1 0,0 1 0,1 0-1,0-1 1,0 1 0,0 0 0,0 0 0,1 0 0,0 0-1,-1 0-10,5-7-12,1 1 0,0 0 0,0 0 0,1 1 0,0 0 0,1 0 0,0 1 0,0 0 0,1 1 0,0 0 0,0 0 0,0 1 0,1 0 0,0 1 0,1 0 0,8-2 12,-13 5-7,1 0 0,-1 0 0,1 0 0,-1 1 0,1 0 0,-1 0 0,1 1-1,0 0 1,-1 1 0,1 0 0,0 0 0,-1 0 0,1 1 0,-1 0 0,0 0 0,0 1-1,1 0 1,-2 0 0,1 1 0,0 0 0,-1 0 0,0 1 0,0-1 0,0 2 0,0-1-1,-1 0 1,1 1 7,-3-2 11,0 0 0,0 0-1,-1 0 1,1 1 0,-1-1-1,0 0 1,0 1 0,-1 0-1,1-1 1,-1 1 0,0 0-1,0 0 1,-1 0 0,1 0-1,-1-1 1,0 1 0,0 0-1,-1 0 1,1 0 0,-1 0-1,0 0 1,-1-1 0,1 1-1,-1 0 1,0-1 0,0 1-1,0-1 1,-1 0 0,0 0-1,-2 4-10,0-1 28,-1 0 0,0 0 0,0-1 0,-1 0 0,0 0 0,0 0 0,0-1 0,0 0 0,-1-1 0,0 1 0,0-2 0,0 1 0,0-1 0,-1 0 0,1-1 0,-7 2-28,5-3 40,0 0-1,0 0 1,0-1-1,0-1 1,0 1-1,0-1 1,0-1-1,0 0 1,0-1-1,1 0 0,-1 0 1,1-1-1,-1 0 1,1 0-1,1-1 1,-1-1-1,1 1 1,0-1-1,0-1 1,-2-2-40,8 7 4,0 0 0,1-1 0,-1 1 0,1-1 0,0 1 0,0-1 0,0 1 0,0-1 1,0 0-1,0 1 0,1-1 0,-1 0 0,1 0 0,0 1 0,0-1 0,0 0 0,0 0 0,0 0 0,1 1 1,-1-1-1,1 0 0,0 0 0,0 1 0,0-1 0,0 1 0,0-1 0,0 1 0,1-1 0,-1 1 0,1 0 1,0 0-1,0-1 0,0 1 0,0 0 0,0 1 0,0-1 0,0 0 0,1 1 0,-1-1 0,0 1 1,3-1-6,107-47-1212,-40 37-1819,38 13-6522,-48 5 5373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91 197 8064,'-10'-8'2666,"-36"-59"1295,45 64-3919,0-1 1,0 0-1,0-1 0,1 1 0,-1 0 0,1 0 0,0 0 0,0 0 1,0 0-1,1 0 0,-1 0 0,1-1 0,0 1 0,1 1 1,-1-1-1,0 0 0,1 0 0,0 0 0,0 1 0,0-1 0,1 1 1,-1-1-1,1 1 0,-1 0 0,1 0 0,0 0 0,0 1 1,3-2-43,0 1 23,1 1 0,-1 0 0,1 0 0,0 1 0,0-1 0,-1 2 0,1-1 0,0 1 0,0 0 0,0 0 0,0 1 0,0 0 0,0 0 0,-1 1 0,1 0 0,-1 0 0,1 0 0,-1 1 0,0 0 0,1 0 0,-1 1 0,-1 0 0,1 0 0,-1 0 0,1 0 0,-1 1 0,-1 0 0,1 0 0,-1 1 0,1-1 0,-2 1 0,1 0 0,0 0 0,-1 0 0,-1 0 0,1 1 0,-1-1 0,2 7-23,-4-8 36,0 1-1,0-1 0,-1 0 1,0 1-1,0-1 1,0 1-1,0-1 0,-1 0 1,0 0-1,0 0 0,0 0 1,-1 0-1,0 0 1,0-1-1,0 1 0,0-1 1,-1 0-1,0 0 1,0 0-1,0 0 0,0-1 1,0 1-1,-1-1 1,1 0-1,-1-1 0,0 1 1,0-1-1,0 0 1,0 0-1,0-1 0,-1 1 1,1-1-1,-1 0 1,1 0-1,0-1 0,-1 0 1,1 0-1,-1 0 1,1-1-1,-1 1 0,1-1 1,0-1-1,-1 1 0,0-1-35,2 2 10,0 0 0,0 1-1,0-2 1,0 1-1,0 0 1,0-1 0,0 0-1,0 0 1,0 0-1,0-1 1,0 1 0,0-1-1,1 0 1,-1 0-1,0 0 1,1 0 0,0-1-1,0 0 1,0 1-1,0-1 1,0 0 0,0 0-1,1-1 1,-1 1-1,1 0 1,0-1 0,0 0-1,0 1 1,1-1-1,-1 0 1,1 0 0,0 0-1,0 0 1,0 0-1,1 0 1,-1 0 0,1 0-1,0 0 1,0-1-1,1-2-9,1 2 0,1 0 0,0-1 0,0 1 0,1 0 0,-1 1 0,1-1 0,0 0 0,1 1 0,-1 0 0,1 0 0,-1 1 0,1-1 0,0 1 0,1 0 0,-1 0 0,0 0 0,1 1 0,0 0 0,-1 0 0,1 1 0,0-1 0,0 1 0,0 0 0,0 1 0,0 0 0,0 0 0,0 0 0,0 0 0,0 1 0,0 0 0,0 1 0,0-1 0,0 1 0,-1 0 0,1 0 0,-1 1 0,1 0 0,1 1 0,-6-3 0,1 1 0,-1-1 0,0 1 0,0 0 0,0-1 0,0 1 0,0 0 0,0 0 0,0 0 0,-1 0 0,1-1 0,-1 1 0,1 0 0,-1 0 0,0 0 0,0 0 0,1 0 0,-2 0 0,1 0 0,0 0 0,0 0 0,-1 0 0,1 0 0,-1 0 0,1 0 0,-1 0 0,0 0 0,0 0 0,0-1 0,0 1 0,0 0 0,0-1 0,0 1 0,-1 0 0,1-1 0,0 0 0,-1 1 0,1-1 0,-1 0 0,0 0 0,1 0 0,-1 0 0,0 0 0,-81 34 0,-4-50 75,86 15-75,-1-1 1,0 0-1,0 0 0,0 0 0,1 0 1,-1 0-1,0-1 0,1 1 0,-1 0 1,1-1-1,0 1 0,-1-1 0,1 1 1,0-1-1,0 0 0,0 1 1,0-1-1,0 0 0,0 0 0,1 0 1,-1 0-1,1 0 0,-1 0 0,1 0 1,0 0-1,0 0 0,-1 0 0,1 0 1,1 0-1,-1 0 0,0 0 0,0 0 1,1 0-1,-1 0 0,1 0 0,0 1 1,0-1-1,-1 0 0,1 0 0,0 0 1,1 0-1,49-46-1264,55 19-8437,-54 21 5605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0,'0'1308,"0"-1217,0-280,0 172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36 229 9472,'-10'-34'444,"7"29"-280,1 0-1,0 1 1,0-1-1,1-1 0,-1 1 1,1 0-1,0 0 1,0 0-1,1-1 0,0 1 1,0 0-1,0 0 1,0-1-1,1 1 0,0 0 1,0 0-1,0-1 1,1 1-1,0 0 0,0 0 1,0 1-1,0-1 1,1 0-1,0 1 0,0 0 1,1-2-164,1 0 39,1 1 0,-1 0 1,1 0-1,0 1 0,0-1 0,0 1 1,1 1-1,-1-1 0,1 1 0,0 0 1,0 0-1,0 1 0,0 0 0,0 1 1,1-1-1,-1 1 0,1 1 0,-1-1 1,1 1-1,-1 1 0,0-1 0,1 1 1,-1 1-1,0-1 0,1 1 0,-1 0 1,0 1-1,0 0 0,-1 0 0,1 0 1,0 1-1,-1 0 0,0 0 0,0 1 1,0 0-1,-1 0 0,0 0 1,0 1-1,0-1 0,0 1 0,-1 0 1,0 1-1,0-1 0,-1 1 0,0-1 1,0 1-1,0 0 0,-1 0 0,0 1 1,0-1-40,-2-1 51,0 0 0,0-1 0,0 1 1,-1 0-1,0-1 0,0 1 1,-1-1-1,1 1 0,-1-1 1,0 1-1,0-1 0,-1 0 1,0 0-1,0 0 0,0-1 1,0 1-1,-1-1 0,0 1 0,0-1 1,0 0-1,0-1 0,-1 1 1,1-1-1,-1 0 0,0 0 1,0 0-1,0-1 0,0 1 1,-1-1-1,1-1 0,0 1 1,-1-1-1,0 0 0,1 0 0,-1 0 1,1-1-1,-3 0-51,-3 0 36,1 0 0,0-1 0,0 0 0,0 0 0,0-1 0,0-1 0,0 0 0,0 0 0,1-1 0,0 0 0,-1 0 0,1-1 0,-3-3-36,7 5 6,1 1 0,0-1 1,0 0-1,0 0 0,0-1 0,1 1 0,-1-1 0,1 0 0,0 0 1,0 0-1,0 0 0,1 0 0,-1-1 0,1 1 0,0-1 0,0 0 1,1 1-1,0-1 0,-1 0 0,1 0 0,1 0 0,-1 0 0,1 0 1,0 0-1,0 0 0,1 0 0,-1 0 0,1-2-6,1 3-5,-1-1 1,1 1-1,0-1 0,0 1 0,0-1 1,1 1-1,0 0 0,0 0 0,0 1 0,0-1 1,0 0-1,1 1 0,-1 0 0,1 0 1,0 0-1,0 0 0,0 1 0,1-1 1,-1 1-1,1 0 0,-1 0 0,1 1 1,-1 0-1,1-1 0,0 1 0,0 1 1,0-1-1,3 1 5,2-1-8,1 1 0,-1 0 0,0 1 1,1 0-1,-1 0 0,0 1 0,0 1 0,0-1 1,0 2-1,0-1 0,-1 2 0,0-1 0,2 2 8,77 76 0,-87-81 5,-1 0 0,1 1-1,0-1 1,-1 0 0,1 1 0,0-1-1,-1 1 1,0-1 0,1 1-1,-1-1 1,0 1 0,0-1-1,0 1 1,0-1 0,0 1-1,0-1 1,0 1 0,0-1-1,-1 1 1,1-1 0,0 0-1,-1 1 1,0-1 0,1 1-1,-1-1 1,0 0 0,1 0-1,-1 1 1,0-1 0,0 0 0,0 0-1,0 0 1,0 0 0,-1 0-1,1 0 1,0 0 0,0 0-1,0 0 1,-1-1 0,1 1-1,-1-1 1,1 1 0,0-1-1,-1 1 1,1-1 0,-1 0-1,1 1 1,-1-1 0,0 0-5,-78 0 261,62-4-214,0-1 1,1-1-1,0-1 1,1 0-1,0-1 1,0-1-1,0 0 0,1-1 1,-13-11-48,27 20-3,0 0 0,0 0 1,0-1-1,0 1 0,0 0 1,0 0-1,0 0 1,0-1-1,0 1 0,1-1 1,-1 1-1,0 0 0,1-1 1,-1 1-1,1-1 0,0 1 1,-1-1-1,1 1 0,0-1 1,0 0-1,0 1 0,0-1 1,0 1-1,0-1 0,1 1 1,-1-1-1,0 1 0,1-1 1,-1 1-1,1-1 1,0 1-1,-1-1 0,1 1 1,0 0-1,0-1 0,0 1 1,0 0-1,0 0 0,0 0 1,0 0-1,0 0 0,1 0 1,-1 0-1,0 0 0,1 0 1,-1 1-1,0-1 0,1 0 1,0 1 2,76-28-3496,-77 27 3282,52-12-10303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187 319 4992,'-59'-40'6017,"24"24"-4290,30 13-1616,0 0 0,-1 0 0,1 0 0,1-1 0,-1 1 0,1-1 0,-1-1 0,1 1 0,0-1 0,1 1 0,-1-1 0,1 0 0,0 0 0,0-1 0,0 1 0,1-1 1,0 1-1,0-1 0,0 0 0,1 0 0,0 1 0,0-1 0,1 0 0,-1 0 0,1 0 0,0 0 0,1 0 0,0 0 0,0 0 0,0 0 0,0 0 0,1 0 0,0 1 0,1-2-111,3 3 9,0 0-1,0 1 0,0 0 1,0 0-1,1 0 0,-1 1 0,1 0 1,0 0-1,-1 1 0,1 0 0,0 0 1,0 1-1,0-1 0,0 1 0,0 1 1,0 0-1,0 0 0,-1 0 0,1 0 1,0 1-1,-1 1 0,1-1 0,-1 1 1,0 0-1,1 0 0,-2 1 0,1-1 1,0 1-1,-1 1 0,1-1 0,2 5-8,7 1 83,0 2 0,-1 0 0,-1 0 0,0 1 0,0 1 0,-2 0 0,0 1 0,0 0 0,0 3-83,-8-13 27,0-1 1,-1 1-1,1 0 0,-1 0 1,0 0-1,0 0 0,-1 0 1,0 1-1,0-1 0,0 0 1,0 1-1,-1-1 0,0 1 1,0-1-1,0 0 0,-1 1 1,0-1-1,0 1 0,0-1 1,0 0-1,-1 0 0,0 0 1,0 0-1,-1 0 0,1 0 1,-1 0-1,0-1 0,0 0 1,-1 1-1,1-1 0,-1 0 1,-3 2-28,3-3 26,0 0-1,-1 0 1,0-1 0,0 0 0,0 0 0,0 0 0,0 0-1,0-1 1,0 1 0,-1-1 0,1-1 0,0 1 0,-1-1 0,1 0-1,0 0 1,-1 0 0,1-1 0,0 0 0,-1 0 0,1 0-1,0-1 1,0 0 0,0 0 0,0 0 0,-4-3-26,-113-79 399,115 79-404,1 0-1,-1-1 1,1 1 0,1-1-1,-1-1 1,1 1 0,0-1-1,0 0 1,1 0 0,0 0-1,0 0 1,1-1 0,0 0-1,0 1 1,1-1 0,0 0-1,0-1 1,1 1 0,0 0-1,1 0 1,0 0 0,0-1-1,0 1 1,1 0 0,0 0-1,1-1 1,0 1 0,0 0-1,1 1 1,0-1 0,0 0-1,1 1 1,0 0 0,0 0-1,1 0 1,0 0 0,0 1-1,0-1 1,1 1 0,0 1-1,0-1 1,1 1 0,-1 0-1,4-2 6,-3 5-15,0 0 0,1 0 0,-1 1-1,0 0 1,1 0 0,-1 0 0,0 1 0,1 0-1,-1 1 1,1 0 0,-1 0 0,0 0-1,0 1 1,1 0 0,-1 1 0,0-1-1,-1 1 1,1 1 0,-1-1 0,1 1-1,-1 0 1,0 1 0,0-1 0,-1 1-1,1 0 1,-1 1 0,0-1 0,-1 1 0,1 0-1,-1 0 1,0 1 0,-1-1 0,0 1-1,0 0 1,0 0 0,-1 0 0,0 0-1,0 0 1,0 0 0,-1 1 0,-1-1-1,1 4 16,-1-7 25,0 0 0,0 1-1,0-1 1,0 0 0,-1 0 0,0 1-1,0-1 1,0 0 0,0 0-1,-1 0 1,0 0 0,0 0-1,0 0 1,0-1 0,0 1-1,-1 0 1,1-1 0,-1 0-1,0 0 1,0 0 0,0 0 0,-1 0-1,1-1 1,-1 1 0,0-1-1,1 0 1,-1 0 0,0 0-1,0-1 1,0 1 0,0-1-1,-1 0 1,1 0 0,0 0-1,-4-1-24,1 2 37,0-1-1,1 0 0,-1-1 1,0 0-1,0 0 1,0 0-1,0-1 0,1 0 1,-1-1-1,0 1 0,1-1 1,-1 0-1,1-1 0,0 1 1,0-1-1,0-1 1,0 1-1,0-1 0,1 0 1,-1 0-1,1-1 0,-3-3-36,6 6-197,1-1-1,0 1 1,0 0 0,0-1-1,0 0 1,0 1-1,0-1 1,1 1-1,-1-1 1,1 0-1,0 1 1,0-1 0,0 0-1,0 0 1,0 1-1,0-1 1,1 0-1,-1 1 1,1-1-1,0 1 1,0-1-1,0 1 1,0-1 0,0 1-1,1-1 1,-1 1-1,1 0 1,-1 0-1,1 0 1,0 0-1,0 0 1,0 0 0,0 0-1,0 1 1,0-1-1,1 1 1,-1-1-1,0 1 1,1 0-1,-1 0 1,1 0-1,-1 0 1,3 0 197,21-12-7253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195 310 6912,'-7'-1'252,"0"0"0,1-1 1,-1 0-1,1 0 0,-1 0 0,1-1 1,-1 0-1,1 0 0,0 0 1,1-1-1,-1 0 0,1 0 0,-1-1 1,1 1-1,0-1 0,1 0 1,-1-1-1,1 1 0,0-1 0,0 0 1,1 0-1,0 0 0,-3-6-252,-21-116 1387,27 125-1361,0 0 1,0 0-1,0-1 0,0 1 1,1 0-1,-1 0 1,1 0-1,0 0 0,0 0 1,0 0-1,0 0 1,0 0-1,1 0 0,-1 0 1,1 0-1,0 1 0,0-1 1,0 1-1,0-1 1,0 1-1,0 0 0,1 0 1,-1 0-1,1 0 1,0 0-1,-1 0 0,1 1 1,0 0-1,0-1 0,0 1 1,0 0-1,0 0 1,0 1-1,0-1 0,1 1 1,-1-1-1,0 1 1,3 0-27,5 3 25,-1-1 0,0 2 1,-1 0-1,1 0 1,-1 0-1,0 1 0,0 1 1,0-1-1,0 2 0,-1-1 1,0 1-1,-1 0 1,1 1-1,-1-1 0,-1 2 1,0-1-1,0 1 1,0 0-1,-1 0 0,-1 0 1,1 2-26,-1-5 51,-1 0-1,0 0 1,0 0 0,-1 0 0,1 1 0,-2 0-1,1-1 1,-1 1 0,0 0 0,0 0 0,0-1-1,-1 1 1,0 0 0,-1 0 0,0 0 0,0 0-1,0-1 1,-1 1 0,0 0 0,0-1-1,0 1 1,-1-1 0,0 0 0,0 0 0,-1 0-1,0 0 1,0-1 0,0 1 0,-1-1 0,1 0-1,-1-1 1,-1 1 0,1-1 0,0 0 0,-1 0-1,0 0 1,0-1 0,0 0 0,0 0 0,-1-1-1,1 1 1,-4-1-51,0 0 26,1-1 1,-1 0-1,0 0 0,0-1 0,1-1 0,-1 1 1,0-1-1,1-1 0,-1 0 0,1-1 1,0 1-1,-2-3-26,7 4 7,0 0 0,0-1 1,1 0-1,-1 0 0,1 0 1,0 0-1,-1 0 0,1-1 0,0 1 1,0-1-1,1 0 0,-1 0 1,1 0-1,-1 0 0,1-1 0,0 1 1,0-1-1,0 1 0,1-1 1,-1 0-1,1 1 0,0-1 0,0 0 1,0 0-1,0 0 0,1 0 1,0 0-1,0 0 0,0 0 0,0-2-7,2-1-3,1 0 0,0 0-1,0 0 1,0 1 0,1-1-1,0 1 1,0 0-1,0 0 1,1 0 0,0 1-1,0 0 1,0 0 0,1 0-1,0 0 1,0 1 0,0 0-1,0 0 1,1 1-1,0-1 1,-1 2 0,1-1-1,0 1 1,0 0 0,1 0-1,-1 1 1,0 0-1,0 0 1,1 1 0,-1 0-1,1 0 1,-1 0 0,0 1-1,0 1 1,1-1 0,-1 1-1,0 0 1,0 1-1,5 2 4,-7-3 16,0 1-1,-1 0 1,1 0-1,-1 0 1,1 0-1,-1 1 1,0 0-1,-1 0 1,1 0-1,0 0 1,-1 1-1,0-1 1,0 1-1,-1 0 1,1 0-1,-1 0 1,0 0-1,0 0 0,-1 0 1,0 0-1,1 1 1,-2-1-1,1 1 1,-1-1-1,0 1 1,0-1-1,0 1 1,-1-1-1,1 1 1,-2-1-1,1 0 1,0 1-1,-1-1 1,0 0-1,0 0 1,-1 0-1,1 0 1,-1-1-1,0 1 0,-1-1 1,1 1-1,-1-1 1,1 0-1,-1-1 1,-1 1-1,1-1 1,0 1-1,-1-1 1,1 0-1,-1-1 1,-1 1-16,-4-1 32,0-1 1,0 0-1,0 0 1,0-1-1,0 0 1,0-1-1,0 0 0,0 0 1,0-1-1,0-1 1,1 0-1,-1 0 1,1 0-1,0-2 1,0 1-1,0-1 1,0 0-1,1-1 1,0 0-1,0 0 0,0-1 1,1 0-1,-3-3-32,9 4 0,0 0 0,0 0 0,0 0 0,1 0 0,-1 0 0,2 0 0,-1 0 0,1 0 0,0 0 0,0 0 0,0 0 0,1 1 0,0-1 0,0 0 0,0 1 0,1-1 0,0 1 0,0 0 0,0 0 0,1 0 0,0 0 0,0 1 0,0-1 0,0 1 0,1 0 0,-1 0 0,1 1 0,0-1 0,0 1 0,1 0 0,4-2 0,-9 4 0,1-1 0,1 0 0,-1 1 0,0-1 0,0 1 0,0-1 0,1 1 0,-1 0 0,1 0 0,-1 0 0,1 1 0,-1-1 0,1 0 0,-1 1 0,1 0 0,0-1 0,-1 1 0,1 0 0,0 1 0,-1-1 0,1 0 0,-1 1 0,1-1 0,-1 1 0,1 0 0,-1 0 0,1 0 0,-1 0 0,1 0 0,-1 1 0,0-1 0,0 1 0,0-1 0,0 1 0,0 0 0,0 0 0,0 0 0,-1 0 0,1 0 0,-1 0 0,1 0 0,-1 1 0,0-1 0,0 0 0,0 1 0,1 1 0,-48 72-5951,30-58-3073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163 233 8064,'-57'-41'1565,"54"40"-1439,-1 0 0,1 1 0,0-1 0,-1 0-1,1-1 1,0 1 0,0-1 0,0 1 0,0-1 0,0 0 0,0 0 0,0 0 0,1 0 0,-1-1 0,1 1 0,-1-1 0,1 1 0,0-1-1,0 0 1,0 0 0,1 0 0,-1 0 0,1 0 0,-1-1 0,1 1 0,0 0 0,0-1 0,1 1 0,-1 0 0,1-1 0,-1 1-1,1-1 1,0 1 0,1-1 0,-1 1 0,0-1 0,1 1 0,0-1 0,0 1 0,0 0 0,0 0 0,0-1 0,1 1 0,0 0 0,1-2-126,0 0 20,1 0 1,-1 0 0,1 0 0,0 1 0,0-1-1,1 1 1,-1 1 0,1-1 0,0 0 0,0 1-1,0 0 1,0 0 0,0 1 0,1-1 0,-1 1-1,1 0 1,0 1 0,0-1 0,0 1 0,0 0-1,-1 1 1,1-1 0,0 1 0,0 1 0,0-1-1,0 1 1,0 0 0,0 0 0,0 0 0,0 1-1,-1 0 1,1 0 0,-1 1 0,1-1 0,-1 1-1,0 1 1,0-1 0,0 0 0,-1 1 0,1 0-21,1 4 70,1-1 1,-1 1 0,-1 0 0,0 1 0,0-1 0,0 1 0,-1 0 0,0 1-1,-1-1 1,0 0 0,-1 1 0,0 0 0,0-1 0,-1 1 0,0 0 0,-1 0-1,0 0 1,0 0 0,-1 0 0,-1 0 0,1-1 0,-2 1 0,1 0 0,-1-1-1,-1 0 1,0 0 0,0 0 0,-1 0 0,0 0 0,0-1 0,-6 7-71,4-11 28,1 0-1,-1 0 1,-1-1 0,1 0 0,0 0 0,-1-1 0,1 0 0,-1 0-1,0-1 1,1 0 0,-1 0 0,0-1 0,0 0 0,0 0 0,1-1-1,-1 0 1,0 0 0,0-1 0,1 0 0,-1 0 0,1-1-1,0 0 1,0 0 0,0 0 0,0-1 0,0 0 0,1-1 0,-1 0-1,1 0 1,1 0 0,-1-1 0,1 1 0,0-1 0,0 0 0,0-1-1,-1-4-27,3 6-2,2 0 0,-1 0 0,1 0 0,-1-1-1,2 1 1,-1 0 0,0-1 0,1 1 0,0-1-1,1 1 1,-1 0 0,1-1 0,0 1 0,0 0-1,0-1 1,1 1 0,0 0 0,0 0-1,0 0 1,1 0 0,0 1 0,-1-1 0,2 1-1,-1-1 1,0 1 0,1 0 0,0 0 0,0 1-1,4-4 3,-2 2-3,0 0 0,1 0-1,0 0 1,0 1 0,0 0-1,0 0 1,0 0-1,1 1 1,0 1 0,0-1-1,0 1 1,0 0 0,0 1-1,0 0 1,0 0 0,0 1-1,0 0 1,0 0-1,6 2 4,-10 0 6,0-1-1,-1 1 0,1 0 0,0 1 1,-1-1-1,0 1 0,1 0 0,-1-1 1,0 1-1,-1 1 0,1-1 0,0 0 0,-1 1 1,0-1-1,0 1 0,0 0 0,0 0 1,0-1-1,-1 1 0,0 0 0,1 1 1,-2-1-1,1 0 0,0 0 0,-1 0 0,0 1 1,0-1-1,0 0 0,0 0 0,-1 0 1,0 1-1,0-1 0,0 0 0,0 0 1,-1 0-1,1 0 0,-1 0 0,0-1 0,0 1 1,-1-1-1,1 1 0,-1-1 0,1 0 1,-1 1-1,0-1 0,0-1 0,-1 1 1,1 0-1,0-1 0,-1 0 0,0 0 0,1 0 1,-5 1-6,0 0 41,0 0 0,0-1-1,0-1 1,0 1 0,-1-1 0,1-1 0,0 0 0,-1 0 0,1 0 0,-1-1 0,1 0-1,0-1 1,0 0 0,0 0 0,0-1 0,0 0 0,0 0 0,0-1 0,1 0-1,0 0 1,0-1 0,0 0 0,0 0 0,-3-4-41,9 7-30,-1-1 1,1 1-1,0-1 0,0 1 1,0-1-1,0 0 0,0 1 1,0-1-1,1 0 0,-1 0 1,1 0-1,0 1 0,0-1 1,0 0-1,0 0 0,0 0 1,1 1-1,-1-1 0,1 0 1,-1 0-1,1 1 0,0-1 1,1 1-1,-1-1 0,0 0 0,1 1 1,-1 0-1,1-1 0,0 1 1,-1 0-1,1 0 0,0 0 1,0 0-1,1 0 0,-1 1 1,1-1 29,91-53-8894,-50 36 2622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0,'0'1176,"0"-1169,0 1,0-1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1,'0'2124,"0"-2138,0-2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101 106 4864,'-5'-6'3466,"2"4"-3248,1 0 0,0-1 0,-1 1 0,1 0 0,0-1 0,0 1-1,1-1 1,-1 1 0,0-1 0,1 0 0,-1 0 0,1 0 0,0 0 0,0 0 0,0 0 0,1 0 0,-1 0 0,1 0-1,0 0 1,-1-1 0,1 1-218,2 0 43,0 0 0,1 0 0,-1 1 0,0-1 0,1 1 0,0-1 0,0 1 0,-1 0 0,1 0 0,0 0 0,1 0 0,-1 0 0,0 1 0,0 0 0,1-1 0,-1 1 0,1 1 0,-1-1 0,1 0 0,-1 1 0,1 0 0,-1-1 0,1 1 0,0 1 0,-1-1 0,1 1 0,-1-1 0,1 1 0,-1 0 0,1 0 0,-1 0 0,0 1 0,1-1 0,-1 1 0,0 0 0,0 0 0,0 0 0,0 0 0,-1 1 0,1-1 0,-1 1 0,1-1 0,-1 1 0,0 0 0,0 0 0,0 0 0,0 0 0,0 0 0,-1 1 0,0-1 0,1 0 0,-1 1 0,-1-1 0,1 1 0,0-1 0,-1 1 0,0-1 0,1 1 0,-1 0 0,-1-1 0,1 1 0,-1-1 0,0 4-42,-1-3 39,1 1 0,-2 0 0,1-1 0,0 1 1,-1-1-1,0 0 0,0 0 0,0 0 1,-1 0-1,1 0 0,-1-1 0,0 0 1,0 1-1,0-2 0,0 1 0,-1 0 1,1-1-1,-1 0 0,0 0 0,1 0 1,-1 0-1,0-1 0,0 0 0,0 0 1,0 0-1,0-1 0,0 1 0,0-1 1,0-1-1,-1 1 0,1-1 0,0 1 0,0-2 1,0 1-1,1 0 0,-1-1 0,0 0 1,0 0-1,1 0 0,-1-1 0,1 0 1,0 1-1,0-2 0,0 1-40,2 2 1,0 0 0,0 0-1,1 0 1,-1 0 0,0-1 0,1 1-1,-1-1 1,1 1 0,-1-1 0,1 0-1,0 1 1,-1-1 0,1 0 0,0 0-1,0 0 1,1 0 0,-1 0-1,0 0 1,1 0 0,-1 0 0,1 0-1,-1 0 1,1-1 0,0 1 0,0 0-1,0 0 1,0 0 0,0 0 0,1-1-1,-1 1 1,1 0 0,-1 0 0,1 0-1,0 0 1,0 0 0,0 0 0,0 0-1,0 1 1,0-1 0,1 0-1,-1 0 1,0 1 0,1-1 0,1 0-1,86-47-118,-86 49 134,1-1 0,-1 0 1,0 1-1,0-1 0,1 1 0,-1 0 0,0 0 1,1 1-1,-1-1 0,0 1 0,0-1 1,1 1-1,-1 0 0,0 0 0,0 0 1,0 1-1,0-1 0,0 1 0,0 0 0,-1 0 1,1 0-1,-1 0 0,1 0 0,-1 0 1,1 1-1,-1-1 0,0 1 0,0-1 1,-1 1-1,1 0 0,0 0 0,-1 0 0,0 0 1,1 0-1,-1 0 0,-1 0 0,1 1 1,0-1-1,-1 0 0,1 0 0,-1 1 1,0-1-1,0 0 0,-1 1 0,1-1 0,-1 2-16,0-3 38,0 0 0,0 0-1,0 0 1,0 0-1,0 0 1,-1 0 0,1-1-1,-1 1 1,1 0-1,-1-1 1,0 1 0,1-1-1,-1 0 1,0 0-1,0 1 1,0-1-1,0 0 1,0 0 0,0-1-1,0 1 1,0 0-1,-1-1 1,1 1 0,0-1-1,0 0 1,-1 0-1,1 0 1,0 0 0,0 0-1,-1 0 1,1-1-1,0 1 1,0-1 0,0 1-1,-1-1 1,1 0-1,0 0 1,0 0-1,0 0 1,0 0 0,1-1-1,-1 1 1,0 0-1,0-1 1,1 1 0,-1-1-1,1 0 1,-1 0-1,1 1 1,-1-2-38,-26-46-1415,28 47 1186,0 1 0,1-1 0,-1 0 0,1 0 0,0 0 0,-1 0 0,1 1 0,0-1 0,0 0 0,0 1 0,0-1 0,0 0 0,0 1 0,1-1 0,-1 1 0,0 0 0,1 0 0,-1-1 0,1 1 0,-1 0 0,1 0 0,0 0 0,0 0 0,-1 1 0,1-1 0,0 0 0,0 1 0,0-1 0,0 1 0,0 0 0,0-1 229,24-4-4352,0 1 619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154 174 5504,'-40'-22'5311,"36"21"-5198,1 1 0,-1-1-1,0 0 1,1 0 0,-1 0-1,1 0 1,0-1 0,-1 1 0,1-1-1,0 0 1,0 0 0,0 0-1,0-1 1,1 1 0,-1-1-1,0 1 1,1-1 0,0 0-1,0 0 1,0 0 0,0 0-1,0 0 1,0-1 0,1 1 0,0 0-1,-1-1 1,1 1 0,1-1-1,-1 0 1,0 1 0,1-1-1,0 0 1,0 1 0,0-1-1,0 0 1,0 1 0,1-1 0,0 1-1,0-2-112,1 2 42,-1 0-1,1 0 0,0 0 1,0 1-1,0-1 1,0 0-1,0 1 0,0 0 1,1 0-1,-1 0 0,1 0 1,0 0-1,-1 0 1,1 0-1,0 1 0,0 0 1,0-1-1,0 1 1,1 0-1,-1 1 0,0-1 1,0 0-1,0 1 0,1 0 1,-1 0-1,0 0 1,1 0-1,-1 0 0,0 1 1,0-1-1,0 1 1,1 0-1,-1 0 0,0 0 1,0 1-1,0-1 0,0 1 1,-1-1-1,1 1 1,0 0-1,-1 0 0,1 0 1,-1 0-1,1 1 1,-1-1-1,0 1 0,0-1 1,0 1-1,-1 0 0,1 1-41,2-1 72,-1 0 0,0 1-1,0-1 1,-1 1 0,1 0-1,-1 0 1,0 0 0,0 0-1,0 0 1,-1 1 0,1-1-1,-1 0 1,0 1 0,0-1-1,0 1 1,-1-1 0,0 1-1,0 0 1,0-1 0,0 1-1,-1-1 1,0 1 0,0-1-1,0 1 1,0-1 0,-1 0-1,1 1 1,-1-1-1,0 0 1,-1 0 0,1 0-1,-1 0 1,1-1 0,-1 1-1,0-1 1,-1 0 0,1 1-1,0-1 1,-4 2-72,0-4 13,1 0-1,0-1 1,0 0 0,-1 0-1,1 0 1,0-1 0,0 0-1,0 0 1,-1-1 0,1 0-1,1 0 1,-1 0 0,0 0-1,0-1 1,1 0 0,-1 0-1,1-1 1,0 1 0,0-1-1,1-1 1,-1 1 0,1 0-1,0-1 1,0 0 0,0 0-1,1 0 1,-1-1 0,1 1-1,0-1 1,1 1 0,0-1-1,-1-2-12,3 5-3,0-1-1,0 1 1,0-1-1,0 1 1,1-1-1,0 1 0,-1-1 1,1 1-1,0-1 1,1 1-1,-1 0 1,1 0-1,-1 0 1,1-1-1,0 2 1,0-1-1,0 0 0,1 0 1,-1 1-1,1-1 1,-1 1-1,1-1 1,0 1-1,0 0 1,0 0-1,0 1 0,0-1 1,0 1-1,0-1 1,1 1-1,-1 0 1,1 0-1,-1 0 1,1 1-1,-1-1 0,3 1 4,1-1-6,0 0-1,-1 1 0,1-1 0,0 1 1,-1 1-1,1-1 0,0 1 0,-1 1 1,1-1-1,-1 1 0,1 0 1,-1 0-1,0 1 0,0 0 0,0 0 1,0 0-1,-1 1 0,1 0 0,2 2 7,-6-4 18,0 0-1,1 1 0,-1-1 1,0 1-1,0-1 0,-1 1 1,1 0-1,0 0 0,-1-1 0,0 1 1,0 0-1,0 0 0,0 1 1,0-1-1,0 0 0,-1 0 1,1 0-1,-1 0 0,0 1 1,0-1-1,-1 0 0,1 0 0,0 1 1,-1-1-1,0 0 0,0 0 1,0 0-1,0 0 0,0 0 1,-1 0-1,1 0 0,-1-1 1,0 1-1,0 0 0,0-1 0,0 0 1,0 1-1,0-1 0,-1 0 1,1 0-1,-1 0 0,0 0 1,1-1-1,-1 1 0,0-1 1,0 1-1,0-1 0,0 0 0,0 0 1,0-1-1,-1 1 0,1 0 1,-1-1-18,-4 0 44,0 0 0,0-1 0,0 0 0,0 0 1,0 0-1,0-1 0,0-1 0,0 1 0,1-1 1,-1 0-1,1-1 0,0 0 0,0 0 0,-5-5-44,11 9-1,0-1-1,0 0 0,0 0 1,0-1-1,0 1 1,1 0-1,-1 0 0,0 0 1,1 0-1,-1-1 0,1 1 1,-1 0-1,1 0 1,-1-1-1,1 1 0,0 0 1,0-1-1,0 1 0,0-1 1,0 1-1,0 0 1,0-1-1,0 1 0,1 0 1,-1-1-1,0 1 0,1 0 1,-1 0-1,1-1 0,-1 1 1,1 0-1,0 0 1,0 0-1,-1 0 0,1 0 1,0 0-1,0 0 0,0 0 1,0 0-1,0 0 1,0 0-1,0 0 0,1 1 1,-1-1-1,0 0 0,0 1 1,0-1-1,2 1 2,64-31-1692,2 14-5839,-33 11-319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43 182 10624,'-7'-14'771,"-27"-73"1964,33 85-2693,1 0-1,0 0 0,-1 0 1,1-1-1,0 1 0,0 0 1,0 0-1,1 0 1,-1 0-1,0 0 0,1-1 1,-1 1-1,1 0 0,0 0 1,0 0-1,0 0 0,0 1 1,0-1-1,0 0 1,0 0-1,1 1 0,-1-1 1,1 0-1,-1 1 0,1-1 1,-1 1-1,1 0 0,0 0 1,0 0-1,0 0 1,0 0-1,0 0 0,0 0 1,0 0-1,0 1 0,0-1 1,0 1-1,0-1 1,0 1-42,8 0 77,-1-1 1,0 2 0,1-1-1,-1 1 1,0 1 0,0 0 0,0 0-1,0 1 1,0 0 0,0 0-1,0 1 1,-1 0 0,0 1-1,0 0 1,0 0 0,-1 0 0,1 1-1,-1 0 1,-1 1 0,1 0-1,-1 0 1,0 0 0,-1 1 0,0-1-1,0 1 1,0 1 0,-1-1-1,0 1-77,-4-5 24,1 0-1,-1-1 0,0 1 0,0 0 0,0-1 0,-1 1 0,1 0 0,-1-1 0,0 1 0,0-1 0,0 1 0,0-1 0,-1 1 0,1-1 1,-1 0-1,0 1 0,0-1 0,0 0 0,0 0 0,-1 0 0,1-1 0,-1 1 0,0-1 0,1 1 0,-1-1 0,0 0 0,-1 0 1,1 0-1,0-1 0,0 1 0,-1-1 0,1 1 0,-1-1 0,1 0 0,-1-1 0,0 1 0,1-1 0,-1 1 0,0-1 0,0 0 0,1 0 1,-1-1-1,0 1 0,1-1 0,-1 0 0,1 0 0,-1 0 0,1 0 0,-3-2-23,-97-48 155,101 49-152,0 0 0,0 1 0,0-1 0,0 0 0,0 0 0,0 0 0,1 0 0,-1 0 0,1-1 0,-1 1 0,1 0 1,0-1-1,0 1 0,0-1 0,0 1 0,1-1 0,-1 0 0,0 1 0,1-1 0,0 0 0,0 1 0,0-1 0,0 0 0,0 1 0,0-1 0,1 0 1,0 1-1,-1-1 0,1 0 0,0 1 0,0-1 0,0 1 0,0-1 0,1 1 0,-1 0 0,1 0 0,-1 0 0,1-1 0,0 1 0,1 0-3,0-3-7,1 1 1,0-1-1,0 1 0,1 0 0,-1 0 0,1 1 0,0 0 0,0 0 0,0 0 0,0 0 0,1 1 0,-1-1 0,1 1 1,-1 1-1,1-1 0,0 1 0,-1 0 0,1 0 0,0 1 0,0 0 0,0 0 0,0 0 0,0 1 0,-1-1 0,1 1 0,0 1 1,0-1-1,-1 1 0,1 0 0,-1 1 0,0-1 0,0 1 0,1 0 0,-2 0 0,1 0 0,0 1 0,3 4 7,-6-5 13,-1 1 0,0-1 0,-1 1 0,1-1 0,-1 1 0,1 0 0,-1-1 0,0 1 0,-1 0 0,1-1 0,0 1 1,-1-1-1,0 1 0,0 0 0,0-1 0,0 1 0,-1-1 0,1 0 0,-1 0 0,0 1 0,0-1 0,0 0 0,0 0 0,-1-1 0,1 1 0,-1 0 0,0-1 0,1 0 0,-1 1 0,0-1 0,0 0 0,-1-1 0,1 1 0,0 0 0,-1-1 0,1 0 0,-1 0 0,1 0 0,-1 0 0,1 0 0,-3-1-13,-1 1 45,0-1 1,0 1-1,0-1 1,0-1-1,0 0 1,0 0 0,0 0-1,0-1 1,0 1-1,1-2 1,-1 1-1,1-1 1,-1 0-1,-5-4-45,10 6-4,-1 0 0,1-1 0,-1 0 0,1 1-1,0-1 1,-1 0 0,1 0 0,0 0 0,0 0-1,0-1 1,1 1 0,-1 0 0,0-1 0,1 0-1,0 1 1,-1-1 0,1 0 0,0 1 0,0-1-1,1 0 1,-1 0 0,1 0 0,-1 0 0,1 0-1,0 0 1,0 0 0,0 0 0,1 1 0,-1-1-1,1 0 1,-1 0 0,1 0 0,0 0 0,0 0-1,1-2 5,26-27-2225,29 2-5917,-20 15 2510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5182 914,'-4925'-869,"4689"828,229 40,-1-1,2 1,12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6600 1164,'-6600'-1163,"6608"1164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950F3-C2FD-488B-BB7F-88CD6B60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238F45-2802-4F78-B4CF-49E0FE5F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B149BE-4A21-465D-8F59-7A8D8188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E8FFB-B8EA-4971-AED1-58B65D89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FC280-B588-4A3C-89E0-72632C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89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75AD0-F1D6-43BE-914B-8DCE70E6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C657F1-A5A2-4587-8B69-64F4411F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BF84D9-BB3E-4F33-86A9-A2161FAE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2367A3-C6FF-40C1-803F-B7683BEF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A6E89-902F-4F30-A7A5-246BF6F9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36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52323C2-0DEA-406D-89AD-4C86A44FE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876867-BAA5-486C-86CB-16BC53FF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B4743A-C9E3-439F-B696-12DA9416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88562-4A42-40CA-99C1-2FE84D28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04F99-A2B1-44A2-8013-0DC018C0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50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DFB1-3A72-426E-BF20-27ED989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7CBC2-F963-4C60-AA8A-42C1EF5A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0BB15C-F3C6-4CAD-8ACC-FB8763ED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47DAC-6D0D-4A1B-BE98-244E0E0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32959-75D4-42AB-B6ED-398CD8CD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1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AA5D-3FE2-469E-A688-660ACF1B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D98BB0-2A71-4ADD-AFF7-28AA7EAB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251BD-E8A0-4E64-9267-E659F61A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6F7F0-6479-49A6-AE89-379BED80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29423-CC5D-4880-A7A9-13DEF9A0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1C87F-2031-42C6-BAFC-C34441D0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C171D-BC54-4ED2-88D4-432A01918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B49753-8D51-439B-90C7-0FF95903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421321-28F5-49AF-BD21-4C8A6C96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B22A6-9DFE-4DE8-A4BC-41FB35F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D13A5F-76A6-421F-8C71-A9113B46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B32B5-C985-496B-BCF1-B83BB50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5FE70F-3C4E-4541-AE6D-F493B07BF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5BA6F7-A483-406C-9CE3-D75C0F11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95CF04-D431-4842-9590-244EBBEB2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17E857-551C-4EB9-BF60-4B6C00D81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609C18-BB03-4C75-89C8-BA7E2353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CB157F-2431-4F47-A1DE-D50B4ED9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A414B1-8557-4D2F-A408-F728431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23A0-4366-4C88-832B-A07C4DFF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69F2E-A072-43F2-AB5A-5B34CEE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237BCC-54A7-48F8-8450-218D67C0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BE2ADC-0483-47BF-9E06-C14ACA8A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0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A035F5-1FDE-44CC-91BC-A5EAD1C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4954D9-D240-49B1-AF0B-80DA618F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D5B87-03B3-4C19-8A88-EA3262FD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2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5ACA-613B-448C-AFC8-0E1D6E2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BB4E2-79C6-4B8C-8B3B-1D8367ED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EC35E5-7680-44EE-84F0-5CBB70933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B76E28-19F5-4E45-B002-03DCF389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755001-6A4E-4952-8913-E1768F5F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797BE9-C9B9-4863-9747-900D77B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2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A4939-D850-4BCE-97C6-A1CBED7D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5C926D-68FB-4012-86C3-B16020F7D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0AE016-85AE-4B12-BFC6-A71CB614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7E573F-DA4E-4C8F-996F-4DDF1799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572D90-7363-4C1D-AD1A-B78D263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FA284-0500-4773-9DEA-C41D7CA4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9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690DAAD-8B1E-4B37-BAE7-3063BBEA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F9DE9-CC61-4A5F-B484-F89FA6A4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DC6F68-4F88-4E23-87A7-4E367458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06DEC5-68DB-4E3A-BB77-6DEE03CE6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3C4BA-1C54-43B4-BDD5-A9EE1623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9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72" Type="http://schemas.openxmlformats.org/officeDocument/2006/relationships/image" Target="../media/image42.emf"/><Relationship Id="rId80" Type="http://schemas.openxmlformats.org/officeDocument/2006/relationships/image" Target="../media/image46.emf"/><Relationship Id="rId85" Type="http://schemas.openxmlformats.org/officeDocument/2006/relationships/customXml" Target="../ink/ink19.xml"/><Relationship Id="rId93" Type="http://schemas.openxmlformats.org/officeDocument/2006/relationships/customXml" Target="../ink/ink23.xml"/><Relationship Id="rId3" Type="http://schemas.openxmlformats.org/officeDocument/2006/relationships/customXml" Target="../ink/ink1.xml"/><Relationship Id="rId55" Type="http://schemas.openxmlformats.org/officeDocument/2006/relationships/customXml" Target="../ink/ink4.xml"/><Relationship Id="rId63" Type="http://schemas.openxmlformats.org/officeDocument/2006/relationships/customXml" Target="../ink/ink8.xml"/><Relationship Id="rId68" Type="http://schemas.openxmlformats.org/officeDocument/2006/relationships/image" Target="../media/image40.emf"/><Relationship Id="rId76" Type="http://schemas.openxmlformats.org/officeDocument/2006/relationships/image" Target="../media/image44.emf"/><Relationship Id="rId84" Type="http://schemas.openxmlformats.org/officeDocument/2006/relationships/image" Target="../media/image48.emf"/><Relationship Id="rId89" Type="http://schemas.openxmlformats.org/officeDocument/2006/relationships/customXml" Target="../ink/ink21.xml"/><Relationship Id="rId59" Type="http://schemas.openxmlformats.org/officeDocument/2006/relationships/customXml" Target="../ink/ink6.xml"/><Relationship Id="rId67" Type="http://schemas.openxmlformats.org/officeDocument/2006/relationships/customXml" Target="../ink/ink10.xml"/><Relationship Id="rId71" Type="http://schemas.openxmlformats.org/officeDocument/2006/relationships/customXml" Target="../ink/ink12.xml"/><Relationship Id="rId92" Type="http://schemas.openxmlformats.org/officeDocument/2006/relationships/image" Target="../media/image52.emf"/><Relationship Id="rId2" Type="http://schemas.openxmlformats.org/officeDocument/2006/relationships/image" Target="../media/image2.png"/><Relationship Id="rId54" Type="http://schemas.openxmlformats.org/officeDocument/2006/relationships/image" Target="../media/image33.emf"/><Relationship Id="rId62" Type="http://schemas.openxmlformats.org/officeDocument/2006/relationships/image" Target="../media/image37.emf"/><Relationship Id="rId70" Type="http://schemas.openxmlformats.org/officeDocument/2006/relationships/image" Target="../media/image41.emf"/><Relationship Id="rId75" Type="http://schemas.openxmlformats.org/officeDocument/2006/relationships/customXml" Target="../ink/ink14.xml"/><Relationship Id="rId83" Type="http://schemas.openxmlformats.org/officeDocument/2006/relationships/customXml" Target="../ink/ink18.xml"/><Relationship Id="rId88" Type="http://schemas.openxmlformats.org/officeDocument/2006/relationships/image" Target="../media/image50.emf"/><Relationship Id="rId91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3" Type="http://schemas.openxmlformats.org/officeDocument/2006/relationships/customXml" Target="../ink/ink3.xml"/><Relationship Id="rId58" Type="http://schemas.openxmlformats.org/officeDocument/2006/relationships/image" Target="../media/image35.emf"/><Relationship Id="rId66" Type="http://schemas.openxmlformats.org/officeDocument/2006/relationships/image" Target="../media/image39.emf"/><Relationship Id="rId74" Type="http://schemas.openxmlformats.org/officeDocument/2006/relationships/image" Target="../media/image43.emf"/><Relationship Id="rId79" Type="http://schemas.openxmlformats.org/officeDocument/2006/relationships/customXml" Target="../ink/ink16.xml"/><Relationship Id="rId87" Type="http://schemas.openxmlformats.org/officeDocument/2006/relationships/customXml" Target="../ink/ink20.xml"/><Relationship Id="rId5" Type="http://schemas.openxmlformats.org/officeDocument/2006/relationships/customXml" Target="../ink/ink2.xml"/><Relationship Id="rId57" Type="http://schemas.openxmlformats.org/officeDocument/2006/relationships/customXml" Target="../ink/ink5.xml"/><Relationship Id="rId61" Type="http://schemas.openxmlformats.org/officeDocument/2006/relationships/customXml" Target="../ink/ink7.xml"/><Relationship Id="rId82" Type="http://schemas.openxmlformats.org/officeDocument/2006/relationships/image" Target="../media/image47.emf"/><Relationship Id="rId90" Type="http://schemas.openxmlformats.org/officeDocument/2006/relationships/image" Target="../media/image51.emf"/><Relationship Id="rId52" Type="http://schemas.openxmlformats.org/officeDocument/2006/relationships/image" Target="../media/image32.emf"/><Relationship Id="rId60" Type="http://schemas.openxmlformats.org/officeDocument/2006/relationships/image" Target="../media/image36.emf"/><Relationship Id="rId65" Type="http://schemas.openxmlformats.org/officeDocument/2006/relationships/customXml" Target="../ink/ink9.xml"/><Relationship Id="rId73" Type="http://schemas.openxmlformats.org/officeDocument/2006/relationships/customXml" Target="../ink/ink13.xml"/><Relationship Id="rId78" Type="http://schemas.openxmlformats.org/officeDocument/2006/relationships/image" Target="../media/image45.emf"/><Relationship Id="rId81" Type="http://schemas.openxmlformats.org/officeDocument/2006/relationships/customXml" Target="../ink/ink17.xml"/><Relationship Id="rId86" Type="http://schemas.openxmlformats.org/officeDocument/2006/relationships/image" Target="../media/image49.emf"/><Relationship Id="rId94" Type="http://schemas.openxmlformats.org/officeDocument/2006/relationships/image" Target="../media/image53.emf"/><Relationship Id="rId4" Type="http://schemas.openxmlformats.org/officeDocument/2006/relationships/image" Target="../media/image8.emf"/><Relationship Id="rId56" Type="http://schemas.openxmlformats.org/officeDocument/2006/relationships/image" Target="../media/image34.emf"/><Relationship Id="rId64" Type="http://schemas.openxmlformats.org/officeDocument/2006/relationships/image" Target="../media/image38.emf"/><Relationship Id="rId69" Type="http://schemas.openxmlformats.org/officeDocument/2006/relationships/customXml" Target="../ink/ink11.xml"/><Relationship Id="rId77" Type="http://schemas.openxmlformats.org/officeDocument/2006/relationships/customXml" Target="../ink/ink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giverse.com/thing:53451" TargetMode="External"/><Relationship Id="rId7" Type="http://schemas.openxmlformats.org/officeDocument/2006/relationships/hyperlink" Target="https://github.com/jrowberg/i2cdevlib?utm_source=platformio&amp;utm_medium=pio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-no-dev/ESPAsyncWebServer?utm_source=platformio&amp;utm_medium=piohome" TargetMode="External"/><Relationship Id="rId5" Type="http://schemas.openxmlformats.org/officeDocument/2006/relationships/hyperlink" Target="https://www.thingiverse.com/thing:2666785" TargetMode="External"/><Relationship Id="rId4" Type="http://schemas.openxmlformats.org/officeDocument/2006/relationships/hyperlink" Target="http://www.thingiverse.com/thing:135855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5E111DB-420D-4F5C-9703-472BFF9F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190"/>
          <a:stretch/>
        </p:blipFill>
        <p:spPr>
          <a:xfrm>
            <a:off x="-3291839" y="-1422251"/>
            <a:ext cx="15716068" cy="9097417"/>
          </a:xfrm>
          <a:prstGeom prst="rect">
            <a:avLst/>
          </a:prstGeom>
          <a:effectLst/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34C32-AA0C-4143-AD46-701C699F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3700" dirty="0"/>
              <a:t>Praktikum Produktionstechnik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522B75-4637-45EC-8E02-5F14FC894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Abschlusspräsentation</a:t>
            </a:r>
            <a:br>
              <a:rPr lang="de-DE" sz="2000" dirty="0"/>
            </a:br>
            <a:r>
              <a:rPr lang="de-DE" sz="2000" dirty="0"/>
              <a:t>Gruppe 4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5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10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9407F43-233A-4BE2-B13C-A3A1AD965899}"/>
              </a:ext>
            </a:extLst>
          </p:cNvPr>
          <p:cNvSpPr txBox="1"/>
          <p:nvPr/>
        </p:nvSpPr>
        <p:spPr>
          <a:xfrm>
            <a:off x="381000" y="1885950"/>
            <a:ext cx="2533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Erster Entwurf: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UI über Java bauen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Lediglich mit Java JWT und Java Swing erstellt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Ziel: Zwei Teile der UI</a:t>
            </a:r>
          </a:p>
          <a:p>
            <a:r>
              <a:rPr lang="de-DE" dirty="0">
                <a:sym typeface="Wingdings" panose="05000000000000000000" pitchFamily="2" charset="2"/>
              </a:rPr>
              <a:t>1) „Login“ mit Eingabe der IP Adresse und Port</a:t>
            </a:r>
          </a:p>
          <a:p>
            <a:r>
              <a:rPr lang="de-DE" dirty="0">
                <a:sym typeface="Wingdings" panose="05000000000000000000" pitchFamily="2" charset="2"/>
              </a:rPr>
              <a:t>2) Eigentlicher Steuerungsdialog, Akkuanzeige etc.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F6FF15-CCD5-4ED1-B491-A83ECBBF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937337"/>
            <a:ext cx="7572375" cy="37528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DE723C2-6B02-42C7-A78D-AF1EFDDA498E}"/>
              </a:ext>
            </a:extLst>
          </p:cNvPr>
          <p:cNvSpPr txBox="1"/>
          <p:nvPr/>
        </p:nvSpPr>
        <p:spPr>
          <a:xfrm>
            <a:off x="3209182" y="193733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196219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11</a:t>
              </a:fld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D0A7A02F-C674-4BFA-8AD1-B313FA08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843" y="1598379"/>
            <a:ext cx="5343514" cy="46054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B023D1D-ABAF-4526-B583-61D16AB7E03A}"/>
              </a:ext>
            </a:extLst>
          </p:cNvPr>
          <p:cNvSpPr txBox="1"/>
          <p:nvPr/>
        </p:nvSpPr>
        <p:spPr>
          <a:xfrm>
            <a:off x="4565525" y="159837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A35D22-F2A6-47EA-AEB4-A8A51110C869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A568869-5AC4-4434-9FC5-28F42B77051B}"/>
              </a:ext>
            </a:extLst>
          </p:cNvPr>
          <p:cNvSpPr txBox="1"/>
          <p:nvPr/>
        </p:nvSpPr>
        <p:spPr>
          <a:xfrm>
            <a:off x="987719" y="3200965"/>
            <a:ext cx="414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Ca. 1000 Zeilen Quellcode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Interaktive Anzeige von Geschwindigkeit und Akkustand</a:t>
            </a:r>
          </a:p>
        </p:txBody>
      </p:sp>
    </p:spTree>
    <p:extLst>
      <p:ext uri="{BB962C8B-B14F-4D97-AF65-F5344CB8AC3E}">
        <p14:creationId xmlns:p14="http://schemas.microsoft.com/office/powerpoint/2010/main" val="243826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12</a:t>
              </a:fld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B338126-8575-4D86-BA1C-AB18A8574040}"/>
              </a:ext>
            </a:extLst>
          </p:cNvPr>
          <p:cNvSpPr txBox="1"/>
          <p:nvPr/>
        </p:nvSpPr>
        <p:spPr>
          <a:xfrm>
            <a:off x="581443" y="1874601"/>
            <a:ext cx="2247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Dieses Konzept wurde jedoch aufgegeben, da die Steuerung einfacher über einen Webserver mit Sockets</a:t>
            </a:r>
            <a:br>
              <a:rPr lang="de-DE" dirty="0"/>
            </a:br>
            <a:r>
              <a:rPr lang="de-DE" dirty="0"/>
              <a:t>realisiert werden kann: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ED6005-07DF-4F5F-A7BE-FA9625D86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84" y="1535272"/>
            <a:ext cx="8553872" cy="4811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2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13</a:t>
              </a:fld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B338126-8575-4D86-BA1C-AB18A8574040}"/>
              </a:ext>
            </a:extLst>
          </p:cNvPr>
          <p:cNvSpPr txBox="1"/>
          <p:nvPr/>
        </p:nvSpPr>
        <p:spPr>
          <a:xfrm>
            <a:off x="581444" y="1874601"/>
            <a:ext cx="212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 Werten</a:t>
            </a:r>
          </a:p>
        </p:txBody>
      </p:sp>
    </p:spTree>
    <p:extLst>
      <p:ext uri="{BB962C8B-B14F-4D97-AF65-F5344CB8AC3E}">
        <p14:creationId xmlns:p14="http://schemas.microsoft.com/office/powerpoint/2010/main" val="390671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6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3. Entwicklungsprozess (via V-Modell)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3.1 Planung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3.2 Anforderungsermittlung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3.3 Systementwurf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3.4 </a:t>
            </a:r>
            <a:r>
              <a:rPr lang="de-DE" sz="2400" dirty="0" err="1">
                <a:solidFill>
                  <a:srgbClr val="0070C0"/>
                </a:solidFill>
              </a:rPr>
              <a:t>OmniMove</a:t>
            </a:r>
            <a:r>
              <a:rPr lang="de-DE" sz="2400" dirty="0">
                <a:solidFill>
                  <a:srgbClr val="0070C0"/>
                </a:solidFill>
              </a:rPr>
              <a:t> Test &amp; Validierung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584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15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Planung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1159682" y="1708060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376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Planung 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97FA7D-BB88-4DED-A9F3-AE3EE02B0A6D}"/>
              </a:ext>
            </a:extLst>
          </p:cNvPr>
          <p:cNvSpPr txBox="1"/>
          <p:nvPr/>
        </p:nvSpPr>
        <p:spPr>
          <a:xfrm>
            <a:off x="9890108" y="2850801"/>
            <a:ext cx="1967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>
                <a:solidFill>
                  <a:srgbClr val="00F900"/>
                </a:solidFill>
              </a:rPr>
              <a:t>OmniMove</a:t>
            </a:r>
            <a:endParaRPr lang="de-DE" sz="2200" dirty="0">
              <a:solidFill>
                <a:srgbClr val="00F900"/>
              </a:solidFill>
            </a:endParaRPr>
          </a:p>
        </p:txBody>
      </p:sp>
      <p:graphicFrame>
        <p:nvGraphicFramePr>
          <p:cNvPr id="15" name="Inhaltsplatzhalter 1">
            <a:extLst>
              <a:ext uri="{FF2B5EF4-FFF2-40B4-BE49-F238E27FC236}">
                <a16:creationId xmlns:a16="http://schemas.microsoft.com/office/drawing/2014/main" id="{2A670F71-F61A-4665-ACD1-9A42F9490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586227"/>
              </p:ext>
            </p:extLst>
          </p:nvPr>
        </p:nvGraphicFramePr>
        <p:xfrm>
          <a:off x="838200" y="1484562"/>
          <a:ext cx="8715357" cy="48209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3545">
                  <a:extLst>
                    <a:ext uri="{9D8B030D-6E8A-4147-A177-3AD203B41FA5}">
                      <a16:colId xmlns:a16="http://schemas.microsoft.com/office/drawing/2014/main" val="1858430455"/>
                    </a:ext>
                  </a:extLst>
                </a:gridCol>
                <a:gridCol w="2043545">
                  <a:extLst>
                    <a:ext uri="{9D8B030D-6E8A-4147-A177-3AD203B41FA5}">
                      <a16:colId xmlns:a16="http://schemas.microsoft.com/office/drawing/2014/main" val="2188194260"/>
                    </a:ext>
                  </a:extLst>
                </a:gridCol>
                <a:gridCol w="2776960">
                  <a:extLst>
                    <a:ext uri="{9D8B030D-6E8A-4147-A177-3AD203B41FA5}">
                      <a16:colId xmlns:a16="http://schemas.microsoft.com/office/drawing/2014/main" val="491228368"/>
                    </a:ext>
                  </a:extLst>
                </a:gridCol>
                <a:gridCol w="1851307">
                  <a:extLst>
                    <a:ext uri="{9D8B030D-6E8A-4147-A177-3AD203B41FA5}">
                      <a16:colId xmlns:a16="http://schemas.microsoft.com/office/drawing/2014/main" val="136054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2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Antrieb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Servo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DC-Motor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Step</a:t>
                      </a:r>
                      <a:r>
                        <a:rPr lang="de-DE" dirty="0"/>
                        <a:t>-Motor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4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Lenkung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Lenkachse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Einzeln gesteuerte Motoren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Räder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Mecanum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3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Getriebe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Planetengetriebe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Gearbox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9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Controller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1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Akku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2S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Battery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2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Ladetechnik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+ 9V Netzteil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+ 5V USB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Steuerung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Spiele-Controller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4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Federung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3D-Druck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Feder-Dämpfer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7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Lage-Sensorik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Pendel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7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Material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PLA+TPU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0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Verbindung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Schrauben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79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14:cNvPr>
              <p14:cNvContentPartPr/>
              <p14:nvPr/>
            </p14:nvContentPartPr>
            <p14:xfrm>
              <a:off x="5401165" y="4352749"/>
              <a:ext cx="4320" cy="54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2165" y="4343749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14:cNvPr>
              <p14:cNvContentPartPr/>
              <p14:nvPr/>
            </p14:nvContentPartPr>
            <p14:xfrm>
              <a:off x="5235834" y="1972815"/>
              <a:ext cx="360" cy="50400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17834" y="1936815"/>
                <a:ext cx="36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14:cNvPr>
              <p14:cNvContentPartPr/>
              <p14:nvPr/>
            </p14:nvContentPartPr>
            <p14:xfrm>
              <a:off x="3776395" y="3484336"/>
              <a:ext cx="360" cy="43128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58395" y="3448366"/>
                <a:ext cx="36000" cy="50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14:cNvPr>
              <p14:cNvContentPartPr/>
              <p14:nvPr/>
            </p14:nvContentPartPr>
            <p14:xfrm>
              <a:off x="5664362" y="4232713"/>
              <a:ext cx="360" cy="76500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46362" y="4196713"/>
                <a:ext cx="360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14:cNvPr>
              <p14:cNvContentPartPr/>
              <p14:nvPr/>
            </p14:nvContentPartPr>
            <p14:xfrm>
              <a:off x="5617202" y="4216873"/>
              <a:ext cx="78840" cy="6588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99202" y="4181069"/>
                <a:ext cx="114480" cy="13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14:cNvPr>
              <p14:cNvContentPartPr/>
              <p14:nvPr/>
            </p14:nvContentPartPr>
            <p14:xfrm>
              <a:off x="5617562" y="4593793"/>
              <a:ext cx="84600" cy="745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599562" y="4557793"/>
                <a:ext cx="120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14:cNvPr>
              <p14:cNvContentPartPr/>
              <p14:nvPr/>
            </p14:nvContentPartPr>
            <p14:xfrm>
              <a:off x="5608562" y="4958833"/>
              <a:ext cx="95040" cy="910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90562" y="4922833"/>
                <a:ext cx="130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14:cNvPr>
              <p14:cNvContentPartPr/>
              <p14:nvPr/>
            </p14:nvContentPartPr>
            <p14:xfrm>
              <a:off x="3822374" y="3912626"/>
              <a:ext cx="1865880" cy="32940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04374" y="3876626"/>
                <a:ext cx="1901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14:cNvPr>
              <p14:cNvContentPartPr/>
              <p14:nvPr/>
            </p14:nvContentPartPr>
            <p14:xfrm>
              <a:off x="5701574" y="4965266"/>
              <a:ext cx="2376360" cy="4194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683574" y="4929235"/>
                <a:ext cx="2412000" cy="49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14:cNvPr>
              <p14:cNvContentPartPr/>
              <p14:nvPr/>
            </p14:nvContentPartPr>
            <p14:xfrm>
              <a:off x="5339081" y="5410763"/>
              <a:ext cx="2711160" cy="333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321081" y="5374763"/>
                <a:ext cx="27468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14:cNvPr>
              <p14:cNvContentPartPr/>
              <p14:nvPr/>
            </p14:nvContentPartPr>
            <p14:xfrm>
              <a:off x="3675881" y="5724323"/>
              <a:ext cx="1607040" cy="430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57881" y="5688323"/>
                <a:ext cx="1642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14:cNvPr>
              <p14:cNvContentPartPr/>
              <p14:nvPr/>
            </p14:nvContentPartPr>
            <p14:xfrm>
              <a:off x="3769895" y="3151043"/>
              <a:ext cx="1408320" cy="32544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51895" y="3115043"/>
                <a:ext cx="14439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14:cNvPr>
              <p14:cNvContentPartPr/>
              <p14:nvPr/>
            </p14:nvContentPartPr>
            <p14:xfrm>
              <a:off x="3697895" y="2809403"/>
              <a:ext cx="1499400" cy="31896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679895" y="2773403"/>
                <a:ext cx="15350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14:cNvPr>
              <p14:cNvContentPartPr/>
              <p14:nvPr/>
            </p14:nvContentPartPr>
            <p14:xfrm>
              <a:off x="3686015" y="2465963"/>
              <a:ext cx="1624680" cy="31608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668015" y="2430004"/>
                <a:ext cx="1660320" cy="38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14:cNvPr>
              <p14:cNvContentPartPr/>
              <p14:nvPr/>
            </p14:nvContentPartPr>
            <p14:xfrm>
              <a:off x="5162735" y="2388203"/>
              <a:ext cx="127800" cy="925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44735" y="2352203"/>
                <a:ext cx="163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14:cNvPr>
              <p14:cNvContentPartPr/>
              <p14:nvPr/>
            </p14:nvContentPartPr>
            <p14:xfrm>
              <a:off x="5167415" y="1955123"/>
              <a:ext cx="110160" cy="10008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149474" y="1919123"/>
                <a:ext cx="145684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14:cNvPr>
              <p14:cNvContentPartPr/>
              <p14:nvPr/>
            </p14:nvContentPartPr>
            <p14:xfrm>
              <a:off x="3632015" y="2710763"/>
              <a:ext cx="148320" cy="1249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614015" y="2674763"/>
                <a:ext cx="183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14:cNvPr>
              <p14:cNvContentPartPr/>
              <p14:nvPr/>
            </p14:nvContentPartPr>
            <p14:xfrm>
              <a:off x="5051855" y="3077963"/>
              <a:ext cx="172440" cy="131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033855" y="3041963"/>
                <a:ext cx="208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14:cNvPr>
              <p14:cNvContentPartPr/>
              <p14:nvPr/>
            </p14:nvContentPartPr>
            <p14:xfrm>
              <a:off x="3722015" y="3441203"/>
              <a:ext cx="103320" cy="91800"/>
            </p14:xfrm>
          </p:contentPart>
        </mc:Choice>
        <mc:Fallback xmlns="">
          <p:pic>
            <p:nvPicPr>
              <p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704015" y="3405203"/>
                <a:ext cx="138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14:cNvPr>
              <p14:cNvContentPartPr/>
              <p14:nvPr/>
            </p14:nvContentPartPr>
            <p14:xfrm>
              <a:off x="3716975" y="3893723"/>
              <a:ext cx="124200" cy="1008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98975" y="3857723"/>
                <a:ext cx="159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14:cNvPr>
              <p14:cNvContentPartPr/>
              <p14:nvPr/>
            </p14:nvContentPartPr>
            <p14:xfrm>
              <a:off x="7946615" y="5338763"/>
              <a:ext cx="138240" cy="1548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28568" y="5302763"/>
                <a:ext cx="173973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14:cNvPr>
              <p14:cNvContentPartPr/>
              <p14:nvPr/>
            </p14:nvContentPartPr>
            <p14:xfrm>
              <a:off x="5267855" y="5656283"/>
              <a:ext cx="111960" cy="14364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249855" y="5620283"/>
                <a:ext cx="147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14:cNvPr>
              <p14:cNvContentPartPr/>
              <p14:nvPr/>
            </p14:nvContentPartPr>
            <p14:xfrm>
              <a:off x="3633815" y="6086843"/>
              <a:ext cx="116640" cy="13212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615759" y="6050843"/>
                <a:ext cx="15239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43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Anforderungsermittlung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2740832" y="2536735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1333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18</a:t>
              </a:fld>
              <a:endParaRPr lang="de-DE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3FE3F9BF-4542-4908-878B-7C7C9BD6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Anforderungsermittlung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79B2A-200A-49A0-A59C-A97575229512}"/>
              </a:ext>
            </a:extLst>
          </p:cNvPr>
          <p:cNvSpPr/>
          <p:nvPr/>
        </p:nvSpPr>
        <p:spPr>
          <a:xfrm>
            <a:off x="304800" y="19240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Anforderungen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F6A84-8BF2-4D9E-8915-E4C0D0A09A7E}"/>
              </a:ext>
            </a:extLst>
          </p:cNvPr>
          <p:cNvSpPr/>
          <p:nvPr/>
        </p:nvSpPr>
        <p:spPr>
          <a:xfrm>
            <a:off x="304800" y="50863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84EE75-B1A3-4A19-B98F-54C6F17C3D48}"/>
              </a:ext>
            </a:extLst>
          </p:cNvPr>
          <p:cNvSpPr/>
          <p:nvPr/>
        </p:nvSpPr>
        <p:spPr>
          <a:xfrm>
            <a:off x="2752725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Fahren (F)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C85AAF-D0B1-4052-B711-C68F1CE77EDF}"/>
              </a:ext>
            </a:extLst>
          </p:cNvPr>
          <p:cNvSpPr/>
          <p:nvPr/>
        </p:nvSpPr>
        <p:spPr>
          <a:xfrm>
            <a:off x="6477000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Lenken können (F)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56E643-5E00-414B-A897-4514636143E4}"/>
              </a:ext>
            </a:extLst>
          </p:cNvPr>
          <p:cNvSpPr/>
          <p:nvPr/>
        </p:nvSpPr>
        <p:spPr>
          <a:xfrm>
            <a:off x="2752725" y="2970211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Mindestdistanz 4 Meter (F)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7A78B49-3137-44EE-9F9C-36A29BD8B7D5}"/>
              </a:ext>
            </a:extLst>
          </p:cNvPr>
          <p:cNvSpPr/>
          <p:nvPr/>
        </p:nvSpPr>
        <p:spPr>
          <a:xfrm>
            <a:off x="6477000" y="2760660"/>
            <a:ext cx="2743200" cy="91599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 Transport (F)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4796811-4940-4554-B01A-7E445E592BE9}"/>
              </a:ext>
            </a:extLst>
          </p:cNvPr>
          <p:cNvCxnSpPr/>
          <p:nvPr/>
        </p:nvCxnSpPr>
        <p:spPr>
          <a:xfrm>
            <a:off x="304800" y="3943350"/>
            <a:ext cx="11410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B572C7D-A241-4B00-ADCB-85068BFB6048}"/>
              </a:ext>
            </a:extLst>
          </p:cNvPr>
          <p:cNvSpPr/>
          <p:nvPr/>
        </p:nvSpPr>
        <p:spPr>
          <a:xfrm>
            <a:off x="2752725" y="4280689"/>
            <a:ext cx="2743200" cy="779465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Omnidirektionales</a:t>
            </a:r>
            <a:br>
              <a:rPr lang="de-DE" dirty="0"/>
            </a:br>
            <a:r>
              <a:rPr lang="de-DE" dirty="0"/>
              <a:t>Fahren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41D760-0457-4868-9065-085126054100}"/>
              </a:ext>
            </a:extLst>
          </p:cNvPr>
          <p:cNvSpPr/>
          <p:nvPr/>
        </p:nvSpPr>
        <p:spPr>
          <a:xfrm>
            <a:off x="6477000" y="4267590"/>
            <a:ext cx="2743200" cy="805661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Steuerung via XBOX Controller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A55BA3-4CB3-4E24-B04A-F3E3A549E446}"/>
              </a:ext>
            </a:extLst>
          </p:cNvPr>
          <p:cNvSpPr/>
          <p:nvPr/>
        </p:nvSpPr>
        <p:spPr>
          <a:xfrm>
            <a:off x="2752725" y="5322548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Reichweite lediglich durch WLAN &amp; Akku begrenzt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A06B14E-0F25-4C39-9704-B0CA083DF55B}"/>
              </a:ext>
            </a:extLst>
          </p:cNvPr>
          <p:cNvSpPr/>
          <p:nvPr/>
        </p:nvSpPr>
        <p:spPr>
          <a:xfrm>
            <a:off x="6477000" y="5310187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Eihalterung</a:t>
            </a:r>
            <a:br>
              <a:rPr lang="de-DE" dirty="0"/>
            </a:br>
            <a:r>
              <a:rPr lang="de-DE" dirty="0"/>
              <a:t>(Chassis + Federung)</a:t>
            </a:r>
          </a:p>
        </p:txBody>
      </p:sp>
    </p:spTree>
    <p:extLst>
      <p:ext uri="{BB962C8B-B14F-4D97-AF65-F5344CB8AC3E}">
        <p14:creationId xmlns:p14="http://schemas.microsoft.com/office/powerpoint/2010/main" val="408539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Systementwurf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3060932" y="3455796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3299057" y="432412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09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3155A-1F24-44B7-A553-7C3FB090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Gliederung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57CAF-906D-4DD2-9F3E-ABD02641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242" y="984325"/>
            <a:ext cx="6377769" cy="5178350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Vorführung mit </a:t>
            </a:r>
            <a:r>
              <a:rPr lang="de-DE" sz="2200" dirty="0" err="1"/>
              <a:t>OmniMove</a:t>
            </a:r>
            <a:endParaRPr lang="de-DE" sz="2200" dirty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Merkmale und Schlüsseltechnologien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Entwicklungsprozess (via V-Modell)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 err="1"/>
              <a:t>Erweiterungs</a:t>
            </a:r>
            <a:r>
              <a:rPr lang="de-DE" sz="2200" dirty="0"/>
              <a:t> – und Verbesserungsmöglichkeiten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Quellen</a:t>
            </a: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1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3EA9F0D-7B7E-4F19-B401-C2498110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84480"/>
            <a:ext cx="5257800" cy="879218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OmniMove: Gesamt- und Teilfunktionen </a:t>
            </a:r>
            <a:r>
              <a:rPr lang="de-DE" sz="2000" b="1" dirty="0">
                <a:solidFill>
                  <a:srgbClr val="0070C0"/>
                </a:solidFill>
              </a:rPr>
              <a:t>(wichtigste Subsysteme)</a:t>
            </a:r>
            <a:endParaRPr lang="de-DE" sz="2400" b="1" dirty="0">
              <a:solidFill>
                <a:srgbClr val="0070C0"/>
              </a:solidFill>
            </a:endParaRP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5F67C00D-DC9E-4350-AE3D-B911E466BA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326D59B-D9EC-4DA5-8015-9DD0DA87A6D0}"/>
              </a:ext>
            </a:extLst>
          </p:cNvPr>
          <p:cNvSpPr/>
          <p:nvPr/>
        </p:nvSpPr>
        <p:spPr>
          <a:xfrm>
            <a:off x="5283128" y="1559788"/>
            <a:ext cx="132172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OmniDrive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F403A4-FEA1-4124-9D9C-235349B16B1B}"/>
              </a:ext>
            </a:extLst>
          </p:cNvPr>
          <p:cNvSpPr/>
          <p:nvPr/>
        </p:nvSpPr>
        <p:spPr>
          <a:xfrm>
            <a:off x="9326598" y="3299152"/>
            <a:ext cx="108048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Antrieb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7DF120-C76A-4D13-BB4B-6B5329EFDFF7}"/>
              </a:ext>
            </a:extLst>
          </p:cNvPr>
          <p:cNvSpPr/>
          <p:nvPr/>
        </p:nvSpPr>
        <p:spPr>
          <a:xfrm>
            <a:off x="5340954" y="3177232"/>
            <a:ext cx="114854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Steuerung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46F341-AC31-4CFF-BD7C-E2639DA0DA76}"/>
              </a:ext>
            </a:extLst>
          </p:cNvPr>
          <p:cNvSpPr/>
          <p:nvPr/>
        </p:nvSpPr>
        <p:spPr>
          <a:xfrm>
            <a:off x="1149054" y="3182312"/>
            <a:ext cx="1008380" cy="496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Chassis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4DB9E9-6F2C-43A3-8B51-1E121877FF47}"/>
              </a:ext>
            </a:extLst>
          </p:cNvPr>
          <p:cNvSpPr/>
          <p:nvPr/>
        </p:nvSpPr>
        <p:spPr>
          <a:xfrm>
            <a:off x="10590276" y="5254652"/>
            <a:ext cx="11988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Mecanum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3CAE70-B95C-4D87-AF4B-35B3C13DB2A9}"/>
              </a:ext>
            </a:extLst>
          </p:cNvPr>
          <p:cNvSpPr/>
          <p:nvPr/>
        </p:nvSpPr>
        <p:spPr>
          <a:xfrm>
            <a:off x="5363448" y="4160292"/>
            <a:ext cx="1148546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H-Brücke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7FCD5F-C6D2-47DC-8CD6-3962CD9EF062}"/>
              </a:ext>
            </a:extLst>
          </p:cNvPr>
          <p:cNvSpPr/>
          <p:nvPr/>
        </p:nvSpPr>
        <p:spPr>
          <a:xfrm>
            <a:off x="8407388" y="4218482"/>
            <a:ext cx="1193531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DC-Motor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20E41F7-D0A7-4832-A7C2-0386CCCAF911}"/>
              </a:ext>
            </a:extLst>
          </p:cNvPr>
          <p:cNvSpPr/>
          <p:nvPr/>
        </p:nvSpPr>
        <p:spPr>
          <a:xfrm>
            <a:off x="6706619" y="4144823"/>
            <a:ext cx="74676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23EAEB-7E13-4A0C-A89D-309F7050F764}"/>
              </a:ext>
            </a:extLst>
          </p:cNvPr>
          <p:cNvSpPr/>
          <p:nvPr/>
        </p:nvSpPr>
        <p:spPr>
          <a:xfrm>
            <a:off x="458314" y="4134664"/>
            <a:ext cx="1137000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Eierhalter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8EB89CE-8A04-481B-9E5C-26D78AA4F844}"/>
              </a:ext>
            </a:extLst>
          </p:cNvPr>
          <p:cNvSpPr/>
          <p:nvPr/>
        </p:nvSpPr>
        <p:spPr>
          <a:xfrm>
            <a:off x="1810389" y="4160291"/>
            <a:ext cx="1148547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TPU- Federung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79E97C-9FE8-4C38-B541-06784E53B1DB}"/>
              </a:ext>
            </a:extLst>
          </p:cNvPr>
          <p:cNvSpPr/>
          <p:nvPr/>
        </p:nvSpPr>
        <p:spPr>
          <a:xfrm>
            <a:off x="9326599" y="5254652"/>
            <a:ext cx="108048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Getriebe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7162D3-FF75-4BF2-9408-98960E58B57E}"/>
              </a:ext>
            </a:extLst>
          </p:cNvPr>
          <p:cNvSpPr/>
          <p:nvPr/>
        </p:nvSpPr>
        <p:spPr>
          <a:xfrm>
            <a:off x="10061465" y="4218482"/>
            <a:ext cx="81342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Räder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12C4AE4-31D9-454F-B749-676100716710}"/>
              </a:ext>
            </a:extLst>
          </p:cNvPr>
          <p:cNvSpPr/>
          <p:nvPr/>
        </p:nvSpPr>
        <p:spPr>
          <a:xfrm>
            <a:off x="3956921" y="4160292"/>
            <a:ext cx="12430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Gyroscope</a:t>
            </a: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AA0C190-0636-4330-A91A-4EF2FE1CA30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915228" y="2108428"/>
            <a:ext cx="28762" cy="106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DA74A73-4B8B-4223-96FC-941FE179805C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1653244" y="2108428"/>
            <a:ext cx="4290746" cy="107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B63AF3-6CF4-4433-8835-915044EEABA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943990" y="2108428"/>
            <a:ext cx="3922850" cy="119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392A714-74BC-45CA-9AD8-91A2F500C7D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026814" y="3678855"/>
            <a:ext cx="626430" cy="4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6BFDF9-1D13-4B56-9B4A-F9910A0D91B5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653244" y="3678855"/>
            <a:ext cx="731419" cy="48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B6750AE-6EC0-40F1-B701-3F9215B31AAB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flipH="1">
            <a:off x="4578461" y="3725872"/>
            <a:ext cx="1336767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E0892A-7145-4D3E-BF3F-666324FD07E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915228" y="3725872"/>
            <a:ext cx="22493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A1D61F6-21A6-4EA9-A528-F4AF40B025C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5915228" y="3725872"/>
            <a:ext cx="1164773" cy="41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8E6C0DB-05B9-470E-9088-F344A29226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9004154" y="3847792"/>
            <a:ext cx="862686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E6ECA53-FF5E-4236-9551-2DC2EED3B15E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9866840" y="3847792"/>
            <a:ext cx="601339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60E455B-C657-4D1B-825F-B4418007F9E3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9866840" y="4767122"/>
            <a:ext cx="601339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FBC2EC5-C1D5-45E7-9AFB-CAD8F10C7B4C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>
            <a:off x="10468179" y="4767122"/>
            <a:ext cx="721537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68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21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Test &amp; Validierung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6537557" y="3526362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6095999" y="430507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Ellipse 2">
            <a:extLst>
              <a:ext uri="{FF2B5EF4-FFF2-40B4-BE49-F238E27FC236}">
                <a16:creationId xmlns:a16="http://schemas.microsoft.com/office/drawing/2014/main" id="{7FD3284A-C20D-4D05-ABDC-B14CD7296583}"/>
              </a:ext>
            </a:extLst>
          </p:cNvPr>
          <p:cNvSpPr/>
          <p:nvPr/>
        </p:nvSpPr>
        <p:spPr>
          <a:xfrm>
            <a:off x="6861058" y="2545287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5649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22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Test &amp; Validierung (Video)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2" name="video_2019-07-22_12-05-14">
            <a:hlinkClick r:id="" action="ppaction://media"/>
            <a:extLst>
              <a:ext uri="{FF2B5EF4-FFF2-40B4-BE49-F238E27FC236}">
                <a16:creationId xmlns:a16="http://schemas.microsoft.com/office/drawing/2014/main" id="{D42108CE-63D0-4A32-B41E-405847969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562" y="1329068"/>
            <a:ext cx="8688638" cy="48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23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 Erweiterungsmöglichkeiten (Regler)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35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24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 Verbesserungsvorschläge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6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25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5 Quellen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4269A1-DBED-4CE8-8D2D-EDEDB81B41D2}"/>
              </a:ext>
            </a:extLst>
          </p:cNvPr>
          <p:cNvSpPr txBox="1"/>
          <p:nvPr/>
        </p:nvSpPr>
        <p:spPr>
          <a:xfrm>
            <a:off x="838200" y="1382233"/>
            <a:ext cx="103153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 - Modelle: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24mm </a:t>
            </a:r>
            <a:r>
              <a:rPr lang="de-DE" dirty="0" err="1"/>
              <a:t>customized</a:t>
            </a:r>
            <a:r>
              <a:rPr lang="de-DE" dirty="0"/>
              <a:t> Gear </a:t>
            </a:r>
            <a:r>
              <a:rPr lang="de-DE" dirty="0" err="1"/>
              <a:t>Bearing</a:t>
            </a:r>
            <a:br>
              <a:rPr lang="de-DE" dirty="0"/>
            </a:br>
            <a:r>
              <a:rPr lang="de-DE" dirty="0">
                <a:hlinkClick r:id="rId3"/>
              </a:rPr>
              <a:t>http://www.thingiverse.com/thing:53451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44mm </a:t>
            </a:r>
            <a:r>
              <a:rPr lang="de-DE" dirty="0" err="1"/>
              <a:t>Mecanum</a:t>
            </a:r>
            <a:r>
              <a:rPr lang="de-DE" dirty="0"/>
              <a:t> Wheel</a:t>
            </a:r>
            <a:br>
              <a:rPr lang="de-DE" dirty="0"/>
            </a:br>
            <a:r>
              <a:rPr lang="de-DE" dirty="0">
                <a:hlinkClick r:id="rId4"/>
              </a:rPr>
              <a:t>http://www.thingiverse.com/thing:1358552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11:1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>
                <a:hlinkClick r:id="rId5"/>
              </a:rPr>
              <a:t>https://www.thingiverse.com/thing:2666785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66.46:1 Compound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/>
              <a:t>https://www.thingiverse.com/thing:2277105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Library: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WebServer</a:t>
            </a:r>
            <a:br>
              <a:rPr lang="de-DE" dirty="0"/>
            </a:br>
            <a:r>
              <a:rPr lang="de-DE" dirty="0">
                <a:hlinkClick r:id="rId6"/>
              </a:rPr>
              <a:t>https://github.com/me-no-dev/ESPAsyncWebServer?utm_source=platformio&amp;utm_medium=piohome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Gyro</a:t>
            </a:r>
            <a:r>
              <a:rPr lang="de-DE" dirty="0"/>
              <a:t> Code</a:t>
            </a:r>
            <a:br>
              <a:rPr lang="de-DE" dirty="0"/>
            </a:br>
            <a:r>
              <a:rPr lang="de-DE" dirty="0">
                <a:hlinkClick r:id="rId7"/>
              </a:rPr>
              <a:t>https://github.com/jrowberg/i2cdevlib?utm_source=platformio&amp;utm_medium=piohome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71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rgbClr val="0070C0"/>
                </a:solidFill>
              </a:rPr>
              <a:t>1. Vorführung des </a:t>
            </a:r>
            <a:r>
              <a:rPr lang="de-DE" sz="3200" b="1" dirty="0" err="1">
                <a:solidFill>
                  <a:srgbClr val="0070C0"/>
                </a:solidFill>
              </a:rPr>
              <a:t>OmniMove</a:t>
            </a:r>
            <a:endParaRPr lang="de-DE" sz="3200" b="1" dirty="0">
              <a:solidFill>
                <a:srgbClr val="0070C0"/>
              </a:solidFill>
            </a:endParaRP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63928-B21D-4FC0-87DE-29FB1447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6" y="1735773"/>
            <a:ext cx="5233922" cy="3702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D559384-1B7C-4BF5-B51E-5CF555B2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8" y="1489840"/>
            <a:ext cx="3371081" cy="41948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34282E0-7DB9-4A87-81A4-5509ADD1375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F45B1C01-94D8-4B4D-977B-D5D4BC494E5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3B9B68B7-C952-4C7C-B2D1-E97F5C0E334C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EAFE8AB1-76CF-464B-AED8-CCB3DB99CC4E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889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2. Merkmale und Schlüsseltechnologien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2.1 Gesamtübersicht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2.2 Technische Zeichnung Bauteile (Auswahl)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2.3 </a:t>
            </a:r>
            <a:r>
              <a:rPr lang="de-DE" sz="2400" dirty="0" err="1">
                <a:solidFill>
                  <a:srgbClr val="0070C0"/>
                </a:solidFill>
              </a:rPr>
              <a:t>Mecanum</a:t>
            </a:r>
            <a:r>
              <a:rPr lang="de-DE" sz="2400" dirty="0">
                <a:solidFill>
                  <a:srgbClr val="0070C0"/>
                </a:solidFill>
              </a:rPr>
              <a:t> Räder &amp; Planetengetriebe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2.4 Planetengetriebe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2.5 Kommunikation und Steuerung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5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Gesamtübersicht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1F1CD9-A08E-42A6-B7DF-374A785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78" y="1464341"/>
            <a:ext cx="6562843" cy="46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5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B753E4-7CA5-42DB-9505-893C3841701B}"/>
              </a:ext>
            </a:extLst>
          </p:cNvPr>
          <p:cNvSpPr txBox="1"/>
          <p:nvPr/>
        </p:nvSpPr>
        <p:spPr>
          <a:xfrm>
            <a:off x="7772400" y="1816766"/>
            <a:ext cx="4098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Stückliste:</a:t>
            </a:r>
          </a:p>
          <a:p>
            <a:r>
              <a:rPr lang="de-DE" dirty="0"/>
              <a:t>1x Hauptträger</a:t>
            </a:r>
            <a:br>
              <a:rPr lang="de-DE" dirty="0"/>
            </a:br>
            <a:r>
              <a:rPr lang="de-DE" dirty="0"/>
              <a:t>2x Motorträger</a:t>
            </a:r>
            <a:br>
              <a:rPr lang="de-DE" dirty="0"/>
            </a:br>
            <a:r>
              <a:rPr lang="de-DE" dirty="0"/>
              <a:t>4x Motorhalterung oben</a:t>
            </a:r>
          </a:p>
          <a:p>
            <a:r>
              <a:rPr lang="de-DE" dirty="0"/>
              <a:t>4x Motorhalterung unten</a:t>
            </a:r>
          </a:p>
          <a:p>
            <a:r>
              <a:rPr lang="de-DE" dirty="0"/>
              <a:t>4x Innenfelge &amp; Felge</a:t>
            </a:r>
            <a:br>
              <a:rPr lang="de-DE" dirty="0"/>
            </a:br>
            <a:r>
              <a:rPr lang="de-DE" dirty="0"/>
              <a:t>8x Sigma</a:t>
            </a:r>
            <a:br>
              <a:rPr lang="de-DE" dirty="0"/>
            </a:br>
            <a:r>
              <a:rPr lang="de-DE" dirty="0"/>
              <a:t>4x H-Brücken Halterung</a:t>
            </a:r>
          </a:p>
          <a:p>
            <a:r>
              <a:rPr lang="de-DE" dirty="0"/>
              <a:t>2x Akku Halterung</a:t>
            </a:r>
          </a:p>
          <a:p>
            <a:r>
              <a:rPr lang="de-DE" dirty="0"/>
              <a:t>1x Eierhalter Base</a:t>
            </a:r>
          </a:p>
          <a:p>
            <a:r>
              <a:rPr lang="de-DE" dirty="0"/>
              <a:t>8x </a:t>
            </a:r>
            <a:r>
              <a:rPr lang="de-DE" dirty="0" err="1"/>
              <a:t>Eihalter</a:t>
            </a:r>
            <a:r>
              <a:rPr lang="de-DE" dirty="0"/>
              <a:t> Segmente</a:t>
            </a:r>
          </a:p>
          <a:p>
            <a:r>
              <a:rPr lang="de-DE" dirty="0"/>
              <a:t>4x </a:t>
            </a:r>
            <a:r>
              <a:rPr lang="de-DE" dirty="0" err="1"/>
              <a:t>Mecanum</a:t>
            </a:r>
            <a:r>
              <a:rPr lang="de-DE" dirty="0"/>
              <a:t> Räder</a:t>
            </a:r>
          </a:p>
        </p:txBody>
      </p:sp>
    </p:spTree>
    <p:extLst>
      <p:ext uri="{BB962C8B-B14F-4D97-AF65-F5344CB8AC3E}">
        <p14:creationId xmlns:p14="http://schemas.microsoft.com/office/powerpoint/2010/main" val="179069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6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32EBBA2-063D-40F8-8F1C-641283FBD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69769"/>
              </p:ext>
            </p:extLst>
          </p:nvPr>
        </p:nvGraphicFramePr>
        <p:xfrm>
          <a:off x="1329071" y="807584"/>
          <a:ext cx="7685566" cy="565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r:id="rId4" imgW="5346330" imgH="3778243" progId="AcroExch.Document.DC">
                  <p:embed/>
                </p:oleObj>
              </mc:Choice>
              <mc:Fallback>
                <p:oleObj name="Acrobat Document" r:id="rId4" imgW="5346330" imgH="37782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9071" y="807584"/>
                        <a:ext cx="7685566" cy="565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Technische Zeichnung Bauteile (Auswahl)</a:t>
            </a:r>
          </a:p>
        </p:txBody>
      </p:sp>
    </p:spTree>
    <p:extLst>
      <p:ext uri="{BB962C8B-B14F-4D97-AF65-F5344CB8AC3E}">
        <p14:creationId xmlns:p14="http://schemas.microsoft.com/office/powerpoint/2010/main" val="8262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Technische Zeichnung Bauteile (Auswahl)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7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2EF854-4C76-4191-8854-4C9A63BC0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595984"/>
              </p:ext>
            </p:extLst>
          </p:nvPr>
        </p:nvGraphicFramePr>
        <p:xfrm>
          <a:off x="1964144" y="1244344"/>
          <a:ext cx="76612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Acrobat Document" r:id="rId4" imgW="10693055" imgH="7562828" progId="AcroExch.Document.DC">
                  <p:embed/>
                </p:oleObj>
              </mc:Choice>
              <mc:Fallback>
                <p:oleObj name="Acrobat Document" r:id="rId4" imgW="10693055" imgH="756282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144" y="1244344"/>
                        <a:ext cx="76612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038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  PLA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TPU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8</a:t>
              </a:fld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CF668EF-CEDB-461C-90F2-EBFCECD085BF}"/>
              </a:ext>
            </a:extLst>
          </p:cNvPr>
          <p:cNvSpPr txBox="1"/>
          <p:nvPr/>
        </p:nvSpPr>
        <p:spPr>
          <a:xfrm>
            <a:off x="1038225" y="1690688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 alle Teile wurden mit dem PLA (=Polyactide) Filament gedruckt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Folgende Teile wurden mit dem TPU (=thermoplastisches Elastometer) Filament gedruckt:</a:t>
            </a:r>
          </a:p>
          <a:p>
            <a:r>
              <a:rPr lang="de-DE" dirty="0"/>
              <a:t>	1) Motorhalterung und 2) Sigma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DEB9F6A-F71C-4FB1-93AC-C5A72AD4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09559"/>
              </p:ext>
            </p:extLst>
          </p:nvPr>
        </p:nvGraphicFramePr>
        <p:xfrm>
          <a:off x="1761355" y="3388412"/>
          <a:ext cx="8416926" cy="173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463">
                  <a:extLst>
                    <a:ext uri="{9D8B030D-6E8A-4147-A177-3AD203B41FA5}">
                      <a16:colId xmlns:a16="http://schemas.microsoft.com/office/drawing/2014/main" val="2500357209"/>
                    </a:ext>
                  </a:extLst>
                </a:gridCol>
                <a:gridCol w="4208463">
                  <a:extLst>
                    <a:ext uri="{9D8B030D-6E8A-4147-A177-3AD203B41FA5}">
                      <a16:colId xmlns:a16="http://schemas.microsoft.com/office/drawing/2014/main" val="3561101413"/>
                    </a:ext>
                  </a:extLst>
                </a:gridCol>
              </a:tblGrid>
              <a:tr h="548386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89798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Hohes E-Modul(=Zugfestigkeit) und Steifigkeit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Mehr Flexibilität und Elastizität als PLA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37450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Sehr einfache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Deutlich teurer als PLA Filament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67162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B589BCE-E02D-4D58-9914-073C5B2F4FA9}"/>
              </a:ext>
            </a:extLst>
          </p:cNvPr>
          <p:cNvSpPr txBox="1"/>
          <p:nvPr/>
        </p:nvSpPr>
        <p:spPr>
          <a:xfrm>
            <a:off x="1685925" y="2995603"/>
            <a:ext cx="479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Wesentliche Unterschiede zwischen PLA und TPU</a:t>
            </a:r>
          </a:p>
        </p:txBody>
      </p:sp>
    </p:spTree>
    <p:extLst>
      <p:ext uri="{BB962C8B-B14F-4D97-AF65-F5344CB8AC3E}">
        <p14:creationId xmlns:p14="http://schemas.microsoft.com/office/powerpoint/2010/main" val="345845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713BF2-94BF-49BF-8264-1A27796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86695"/>
            <a:ext cx="6632649" cy="431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C0B4BE-EC2B-4D55-8FBE-75BC6517DB5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>
                <a:solidFill>
                  <a:srgbClr val="0070C0"/>
                </a:solidFill>
              </a:rPr>
              <a:t>2.3.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Räder &amp; Planetengetriebe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ECC06A-18BA-4F9B-A2E5-E79960E75D9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F11502C5-6E51-4AA6-AF2D-F77707C137D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7" name="Fußzeilenplatzhalter 4">
              <a:extLst>
                <a:ext uri="{FF2B5EF4-FFF2-40B4-BE49-F238E27FC236}">
                  <a16:creationId xmlns:a16="http://schemas.microsoft.com/office/drawing/2014/main" id="{428BDA58-B404-47EE-8E9A-28C321C9AA9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8" name="Foliennummernplatzhalter 5">
              <a:extLst>
                <a:ext uri="{FF2B5EF4-FFF2-40B4-BE49-F238E27FC236}">
                  <a16:creationId xmlns:a16="http://schemas.microsoft.com/office/drawing/2014/main" id="{E78E1215-2FF7-473E-B24F-E360CF78F0C7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9</a:t>
              </a:fld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917DBB0-5DF8-409B-A303-CD10F86B4FBE}"/>
              </a:ext>
            </a:extLst>
          </p:cNvPr>
          <p:cNvSpPr txBox="1"/>
          <p:nvPr/>
        </p:nvSpPr>
        <p:spPr>
          <a:xfrm>
            <a:off x="8004619" y="2566583"/>
            <a:ext cx="39551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Planetengetriebe via 3D-Druck anzufertigen war sehr schwierig</a:t>
            </a:r>
          </a:p>
          <a:p>
            <a:r>
              <a:rPr lang="de-DE" dirty="0"/>
              <a:t>      (aufgrund der Drucker-</a:t>
            </a:r>
            <a:br>
              <a:rPr lang="de-DE" dirty="0"/>
            </a:br>
            <a:r>
              <a:rPr lang="de-DE" dirty="0"/>
              <a:t>        </a:t>
            </a:r>
            <a:r>
              <a:rPr lang="de-DE" dirty="0" err="1"/>
              <a:t>ungenauigkeiten</a:t>
            </a:r>
            <a:r>
              <a:rPr lang="de-DE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Viele Versuche nötig, bis die richtigen Verhältnisse gefunden wurden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Wir haben einige Beispiele für Fehldrucke dabei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532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468</Words>
  <Application>Microsoft Office PowerPoint</Application>
  <PresentationFormat>Breitbild</PresentationFormat>
  <Paragraphs>221</Paragraphs>
  <Slides>25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Segoe UI Emoji</vt:lpstr>
      <vt:lpstr>Wingdings</vt:lpstr>
      <vt:lpstr>Office</vt:lpstr>
      <vt:lpstr>Adobe Acrobat Document</vt:lpstr>
      <vt:lpstr>Praktikum Produktionstechnik</vt:lpstr>
      <vt:lpstr>Gliederung</vt:lpstr>
      <vt:lpstr>1. Vorführung des OmniMove</vt:lpstr>
      <vt:lpstr>PowerPoint-Präsentation</vt:lpstr>
      <vt:lpstr>2.1 Gesamtübersicht</vt:lpstr>
      <vt:lpstr>2.2 Technische Zeichnung Bauteile (Auswahl)</vt:lpstr>
      <vt:lpstr>2.2 Technische Zeichnung Bauteile (Auswahl)</vt:lpstr>
      <vt:lpstr>2.2   PLA vs TPU</vt:lpstr>
      <vt:lpstr>PowerPoint-Präsentation</vt:lpstr>
      <vt:lpstr>2.4. Kommunikation und Steuerung</vt:lpstr>
      <vt:lpstr>2.4. Kommunikation und Steuerung</vt:lpstr>
      <vt:lpstr>2.4. Kommunikation und Steuerung</vt:lpstr>
      <vt:lpstr>2.4. Kommunikation und Steuerung</vt:lpstr>
      <vt:lpstr>PowerPoint-Präsentation</vt:lpstr>
      <vt:lpstr>3.1 Planung</vt:lpstr>
      <vt:lpstr>3.1 Planung </vt:lpstr>
      <vt:lpstr>3.2 Anforderungsermittlung</vt:lpstr>
      <vt:lpstr>3.2 Anforderungsermittlung</vt:lpstr>
      <vt:lpstr>3.3 Systementwurf</vt:lpstr>
      <vt:lpstr>OmniMove: Gesamt- und Teilfunktionen (wichtigste Subsysteme)</vt:lpstr>
      <vt:lpstr>3.4 Test &amp; Validierung</vt:lpstr>
      <vt:lpstr>3.4 Test &amp; Validierung (Video)</vt:lpstr>
      <vt:lpstr>4. Erweiterungsmöglichkeiten (Regler)</vt:lpstr>
      <vt:lpstr>4. Verbesserungsvorschläge</vt:lpstr>
      <vt:lpstr>5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Produktionstechnik</dc:title>
  <dc:creator>Marcel</dc:creator>
  <cp:lastModifiedBy>Marcel</cp:lastModifiedBy>
  <cp:revision>20</cp:revision>
  <dcterms:created xsi:type="dcterms:W3CDTF">2019-07-14T17:52:51Z</dcterms:created>
  <dcterms:modified xsi:type="dcterms:W3CDTF">2019-07-22T10:52:13Z</dcterms:modified>
</cp:coreProperties>
</file>